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2"/>
      <p:bold r:id="rId13"/>
      <p:italic r:id="rId14"/>
      <p:boldItalic r:id="rId15"/>
    </p:embeddedFont>
    <p:embeddedFont>
      <p:font typeface="Fira Sans Extra Condensed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 Medium" panose="020B0603050000020004" pitchFamily="34" charset="0"/>
      <p:regular r:id="rId20"/>
      <p:bold r:id="rId21"/>
      <p:italic r:id="rId22"/>
      <p:boldItalic r:id="rId23"/>
    </p:embeddedFont>
    <p:embeddedFont>
      <p:font typeface="Fira Sans SemiBold" panose="020F050202020403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qBuex1QNewYESPX9Cyce7IScgO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it Chakalasiya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 varScale="1">
        <p:scale>
          <a:sx n="120" d="100"/>
          <a:sy n="120" d="100"/>
        </p:scale>
        <p:origin x="792" y="376"/>
      </p:cViewPr>
      <p:guideLst>
        <p:guide orient="horz" pos="16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viewProps" Target="viewProps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13T00:29:54.555" idx="2">
    <p:pos x="6000" y="0"/>
    <p:text>At least 97 images per class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HBHEpzE"/>
      </p:ext>
    </p:extLst>
  </p:cm>
  <p:cm authorId="0" dt="2024-03-13T00:42:48.243" idx="1">
    <p:pos x="60" y="703"/>
    <p:text>This dataset is unique due to its capture in real-world settings, featuring different degrees of clutter and lighting conditions, ranging from well-lit stores to kitchen cupboards.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HBHEpzI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b77b90d66_4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26b77b90d66_4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b77b90d66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b77b90d66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b77b90d66_4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6b77b90d66_4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b77b90d66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b77b90d66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b77b90d66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b77b90d66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b77b90d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b77b90d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6b77b90d66_4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6b77b90d66_4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ctrTitle"/>
          </p:nvPr>
        </p:nvSpPr>
        <p:spPr>
          <a:xfrm>
            <a:off x="457200" y="2444025"/>
            <a:ext cx="4101000" cy="1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subTitle" idx="1"/>
          </p:nvPr>
        </p:nvSpPr>
        <p:spPr>
          <a:xfrm>
            <a:off x="457200" y="3973500"/>
            <a:ext cx="410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6b77b90d66_4_259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26b77b90d66_4_2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457200" y="1397625"/>
            <a:ext cx="82296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38544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8544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457200" y="1398750"/>
            <a:ext cx="28080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6400800" cy="4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457200" y="10230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ubTitle" idx="1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body" idx="1"/>
          </p:nvPr>
        </p:nvSpPr>
        <p:spPr>
          <a:xfrm>
            <a:off x="457200" y="41610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457200" y="1397625"/>
            <a:ext cx="82296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  <a:def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○"/>
              <a:def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■"/>
              <a:def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  <a:def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○"/>
              <a:def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■"/>
              <a:def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  <a:def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○"/>
              <a:def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Fira Sans"/>
              <a:buChar char="■"/>
              <a:def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300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od.ndtv.com/recipe-pav-bhaji-22744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food.ndtv.com/recipe-chingri-malai-curry-10680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-845723" y="2076011"/>
            <a:ext cx="4998000" cy="34929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217793" y="1524308"/>
            <a:ext cx="77728" cy="60440"/>
          </a:xfrm>
          <a:custGeom>
            <a:avLst/>
            <a:gdLst/>
            <a:ahLst/>
            <a:cxnLst/>
            <a:rect l="l" t="t" r="r" b="b"/>
            <a:pathLst>
              <a:path w="1807" h="1405" extrusionOk="0">
                <a:moveTo>
                  <a:pt x="807" y="1"/>
                </a:moveTo>
                <a:cubicBezTo>
                  <a:pt x="0" y="1"/>
                  <a:pt x="0" y="1404"/>
                  <a:pt x="807" y="1404"/>
                </a:cubicBezTo>
                <a:cubicBezTo>
                  <a:pt x="1807" y="1404"/>
                  <a:pt x="1807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7364869" y="1428552"/>
            <a:ext cx="78459" cy="61128"/>
          </a:xfrm>
          <a:custGeom>
            <a:avLst/>
            <a:gdLst/>
            <a:ahLst/>
            <a:cxnLst/>
            <a:rect l="l" t="t" r="r" b="b"/>
            <a:pathLst>
              <a:path w="1824" h="1421" extrusionOk="0">
                <a:moveTo>
                  <a:pt x="807" y="1"/>
                </a:moveTo>
                <a:cubicBezTo>
                  <a:pt x="1" y="1"/>
                  <a:pt x="1" y="1420"/>
                  <a:pt x="807" y="1420"/>
                </a:cubicBezTo>
                <a:cubicBezTo>
                  <a:pt x="1823" y="1420"/>
                  <a:pt x="182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7026970" y="1376544"/>
            <a:ext cx="69426" cy="61085"/>
          </a:xfrm>
          <a:custGeom>
            <a:avLst/>
            <a:gdLst/>
            <a:ahLst/>
            <a:cxnLst/>
            <a:rect l="l" t="t" r="r" b="b"/>
            <a:pathLst>
              <a:path w="1614" h="1420" extrusionOk="0">
                <a:moveTo>
                  <a:pt x="807" y="0"/>
                </a:moveTo>
                <a:cubicBezTo>
                  <a:pt x="0" y="0"/>
                  <a:pt x="0" y="1420"/>
                  <a:pt x="807" y="1420"/>
                </a:cubicBezTo>
                <a:cubicBezTo>
                  <a:pt x="1613" y="1420"/>
                  <a:pt x="1613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8796347" y="2287606"/>
            <a:ext cx="77771" cy="52094"/>
          </a:xfrm>
          <a:custGeom>
            <a:avLst/>
            <a:gdLst/>
            <a:ahLst/>
            <a:cxnLst/>
            <a:rect l="l" t="t" r="r" b="b"/>
            <a:pathLst>
              <a:path w="1808" h="1211" extrusionOk="0">
                <a:moveTo>
                  <a:pt x="1001" y="0"/>
                </a:moveTo>
                <a:cubicBezTo>
                  <a:pt x="1" y="0"/>
                  <a:pt x="1" y="1210"/>
                  <a:pt x="1001" y="1210"/>
                </a:cubicBezTo>
                <a:cubicBezTo>
                  <a:pt x="1807" y="1210"/>
                  <a:pt x="1807" y="0"/>
                  <a:pt x="1001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8943465" y="2174471"/>
            <a:ext cx="78459" cy="61128"/>
          </a:xfrm>
          <a:custGeom>
            <a:avLst/>
            <a:gdLst/>
            <a:ahLst/>
            <a:cxnLst/>
            <a:rect l="l" t="t" r="r" b="b"/>
            <a:pathLst>
              <a:path w="1824" h="1421" extrusionOk="0">
                <a:moveTo>
                  <a:pt x="807" y="1"/>
                </a:moveTo>
                <a:cubicBezTo>
                  <a:pt x="0" y="1"/>
                  <a:pt x="0" y="1420"/>
                  <a:pt x="807" y="1420"/>
                </a:cubicBezTo>
                <a:cubicBezTo>
                  <a:pt x="1823" y="1420"/>
                  <a:pt x="182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8952499" y="2382674"/>
            <a:ext cx="77728" cy="61085"/>
          </a:xfrm>
          <a:custGeom>
            <a:avLst/>
            <a:gdLst/>
            <a:ahLst/>
            <a:cxnLst/>
            <a:rect l="l" t="t" r="r" b="b"/>
            <a:pathLst>
              <a:path w="1807" h="1420" extrusionOk="0">
                <a:moveTo>
                  <a:pt x="807" y="0"/>
                </a:moveTo>
                <a:cubicBezTo>
                  <a:pt x="0" y="0"/>
                  <a:pt x="0" y="1420"/>
                  <a:pt x="807" y="1420"/>
                </a:cubicBezTo>
                <a:cubicBezTo>
                  <a:pt x="1807" y="1420"/>
                  <a:pt x="1807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664878" y="3614301"/>
            <a:ext cx="69426" cy="52094"/>
          </a:xfrm>
          <a:custGeom>
            <a:avLst/>
            <a:gdLst/>
            <a:ahLst/>
            <a:cxnLst/>
            <a:rect l="l" t="t" r="r" b="b"/>
            <a:pathLst>
              <a:path w="1614" h="1211" extrusionOk="0">
                <a:moveTo>
                  <a:pt x="807" y="1"/>
                </a:moveTo>
                <a:cubicBezTo>
                  <a:pt x="0" y="1"/>
                  <a:pt x="0" y="1210"/>
                  <a:pt x="807" y="1210"/>
                </a:cubicBezTo>
                <a:cubicBezTo>
                  <a:pt x="1613" y="1210"/>
                  <a:pt x="161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5500424" y="3284702"/>
            <a:ext cx="69426" cy="61128"/>
          </a:xfrm>
          <a:custGeom>
            <a:avLst/>
            <a:gdLst/>
            <a:ahLst/>
            <a:cxnLst/>
            <a:rect l="l" t="t" r="r" b="b"/>
            <a:pathLst>
              <a:path w="1614" h="1421" extrusionOk="0">
                <a:moveTo>
                  <a:pt x="807" y="1"/>
                </a:moveTo>
                <a:cubicBezTo>
                  <a:pt x="0" y="1"/>
                  <a:pt x="0" y="1420"/>
                  <a:pt x="807" y="1420"/>
                </a:cubicBezTo>
                <a:cubicBezTo>
                  <a:pt x="1613" y="1420"/>
                  <a:pt x="161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5326937" y="3675385"/>
            <a:ext cx="77771" cy="52051"/>
          </a:xfrm>
          <a:custGeom>
            <a:avLst/>
            <a:gdLst/>
            <a:ahLst/>
            <a:cxnLst/>
            <a:rect l="l" t="t" r="r" b="b"/>
            <a:pathLst>
              <a:path w="1808" h="1210" extrusionOk="0">
                <a:moveTo>
                  <a:pt x="1001" y="0"/>
                </a:moveTo>
                <a:cubicBezTo>
                  <a:pt x="1" y="0"/>
                  <a:pt x="1" y="1210"/>
                  <a:pt x="1001" y="1210"/>
                </a:cubicBezTo>
                <a:cubicBezTo>
                  <a:pt x="1807" y="1210"/>
                  <a:pt x="1807" y="0"/>
                  <a:pt x="1001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6011811" y="3770410"/>
            <a:ext cx="69426" cy="61128"/>
          </a:xfrm>
          <a:custGeom>
            <a:avLst/>
            <a:gdLst/>
            <a:ahLst/>
            <a:cxnLst/>
            <a:rect l="l" t="t" r="r" b="b"/>
            <a:pathLst>
              <a:path w="1614" h="1421" extrusionOk="0">
                <a:moveTo>
                  <a:pt x="807" y="1"/>
                </a:moveTo>
                <a:cubicBezTo>
                  <a:pt x="1" y="1"/>
                  <a:pt x="1" y="1420"/>
                  <a:pt x="807" y="1420"/>
                </a:cubicBezTo>
                <a:cubicBezTo>
                  <a:pt x="1614" y="1420"/>
                  <a:pt x="1614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5708584" y="3467182"/>
            <a:ext cx="60393" cy="52094"/>
          </a:xfrm>
          <a:custGeom>
            <a:avLst/>
            <a:gdLst/>
            <a:ahLst/>
            <a:cxnLst/>
            <a:rect l="l" t="t" r="r" b="b"/>
            <a:pathLst>
              <a:path w="1404" h="1211" extrusionOk="0">
                <a:moveTo>
                  <a:pt x="597" y="1"/>
                </a:moveTo>
                <a:cubicBezTo>
                  <a:pt x="194" y="1"/>
                  <a:pt x="1" y="194"/>
                  <a:pt x="1" y="598"/>
                </a:cubicBezTo>
                <a:cubicBezTo>
                  <a:pt x="1" y="1001"/>
                  <a:pt x="194" y="1211"/>
                  <a:pt x="597" y="1211"/>
                </a:cubicBezTo>
                <a:lnTo>
                  <a:pt x="807" y="1211"/>
                </a:lnTo>
                <a:cubicBezTo>
                  <a:pt x="1210" y="1211"/>
                  <a:pt x="1404" y="1001"/>
                  <a:pt x="1404" y="598"/>
                </a:cubicBezTo>
                <a:cubicBezTo>
                  <a:pt x="1404" y="194"/>
                  <a:pt x="1210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5248560" y="1923293"/>
            <a:ext cx="78416" cy="60440"/>
          </a:xfrm>
          <a:custGeom>
            <a:avLst/>
            <a:gdLst/>
            <a:ahLst/>
            <a:cxnLst/>
            <a:rect l="l" t="t" r="r" b="b"/>
            <a:pathLst>
              <a:path w="1823" h="1405" extrusionOk="0">
                <a:moveTo>
                  <a:pt x="1016" y="1"/>
                </a:moveTo>
                <a:cubicBezTo>
                  <a:pt x="0" y="1"/>
                  <a:pt x="0" y="1404"/>
                  <a:pt x="1016" y="1404"/>
                </a:cubicBezTo>
                <a:cubicBezTo>
                  <a:pt x="1823" y="1404"/>
                  <a:pt x="1823" y="1"/>
                  <a:pt x="1016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5127122" y="2096781"/>
            <a:ext cx="78459" cy="60397"/>
          </a:xfrm>
          <a:custGeom>
            <a:avLst/>
            <a:gdLst/>
            <a:ahLst/>
            <a:cxnLst/>
            <a:rect l="l" t="t" r="r" b="b"/>
            <a:pathLst>
              <a:path w="1824" h="1404" extrusionOk="0">
                <a:moveTo>
                  <a:pt x="807" y="0"/>
                </a:moveTo>
                <a:cubicBezTo>
                  <a:pt x="0" y="0"/>
                  <a:pt x="0" y="1404"/>
                  <a:pt x="807" y="1404"/>
                </a:cubicBezTo>
                <a:cubicBezTo>
                  <a:pt x="1823" y="1404"/>
                  <a:pt x="1823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5292265" y="2261236"/>
            <a:ext cx="69426" cy="61085"/>
          </a:xfrm>
          <a:custGeom>
            <a:avLst/>
            <a:gdLst/>
            <a:ahLst/>
            <a:cxnLst/>
            <a:rect l="l" t="t" r="r" b="b"/>
            <a:pathLst>
              <a:path w="1614" h="1420" extrusionOk="0">
                <a:moveTo>
                  <a:pt x="807" y="0"/>
                </a:moveTo>
                <a:cubicBezTo>
                  <a:pt x="0" y="0"/>
                  <a:pt x="0" y="1420"/>
                  <a:pt x="807" y="1420"/>
                </a:cubicBezTo>
                <a:cubicBezTo>
                  <a:pt x="1613" y="1420"/>
                  <a:pt x="1613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7096356" y="353035"/>
            <a:ext cx="69426" cy="61128"/>
          </a:xfrm>
          <a:custGeom>
            <a:avLst/>
            <a:gdLst/>
            <a:ahLst/>
            <a:cxnLst/>
            <a:rect l="l" t="t" r="r" b="b"/>
            <a:pathLst>
              <a:path w="1614" h="1421" extrusionOk="0">
                <a:moveTo>
                  <a:pt x="807" y="1"/>
                </a:moveTo>
                <a:cubicBezTo>
                  <a:pt x="0" y="1"/>
                  <a:pt x="0" y="1420"/>
                  <a:pt x="807" y="1420"/>
                </a:cubicBezTo>
                <a:cubicBezTo>
                  <a:pt x="1613" y="1420"/>
                  <a:pt x="161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7260811" y="526523"/>
            <a:ext cx="78416" cy="61085"/>
          </a:xfrm>
          <a:custGeom>
            <a:avLst/>
            <a:gdLst/>
            <a:ahLst/>
            <a:cxnLst/>
            <a:rect l="l" t="t" r="r" b="b"/>
            <a:pathLst>
              <a:path w="1823" h="1420" extrusionOk="0">
                <a:moveTo>
                  <a:pt x="1016" y="0"/>
                </a:moveTo>
                <a:cubicBezTo>
                  <a:pt x="0" y="0"/>
                  <a:pt x="0" y="1420"/>
                  <a:pt x="1016" y="1420"/>
                </a:cubicBezTo>
                <a:cubicBezTo>
                  <a:pt x="1823" y="1420"/>
                  <a:pt x="1823" y="0"/>
                  <a:pt x="1016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8813683" y="3623334"/>
            <a:ext cx="77771" cy="60397"/>
          </a:xfrm>
          <a:custGeom>
            <a:avLst/>
            <a:gdLst/>
            <a:ahLst/>
            <a:cxnLst/>
            <a:rect l="l" t="t" r="r" b="b"/>
            <a:pathLst>
              <a:path w="1808" h="1404" extrusionOk="0">
                <a:moveTo>
                  <a:pt x="807" y="0"/>
                </a:moveTo>
                <a:cubicBezTo>
                  <a:pt x="1" y="0"/>
                  <a:pt x="1" y="1404"/>
                  <a:pt x="807" y="1404"/>
                </a:cubicBezTo>
                <a:cubicBezTo>
                  <a:pt x="1808" y="1404"/>
                  <a:pt x="1808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8952499" y="3406140"/>
            <a:ext cx="60393" cy="69430"/>
          </a:xfrm>
          <a:custGeom>
            <a:avLst/>
            <a:gdLst/>
            <a:ahLst/>
            <a:cxnLst/>
            <a:rect l="l" t="t" r="r" b="b"/>
            <a:pathLst>
              <a:path w="1404" h="1614" extrusionOk="0">
                <a:moveTo>
                  <a:pt x="597" y="0"/>
                </a:moveTo>
                <a:cubicBezTo>
                  <a:pt x="403" y="0"/>
                  <a:pt x="0" y="404"/>
                  <a:pt x="0" y="807"/>
                </a:cubicBezTo>
                <a:lnTo>
                  <a:pt x="0" y="1017"/>
                </a:lnTo>
                <a:cubicBezTo>
                  <a:pt x="0" y="1420"/>
                  <a:pt x="403" y="1613"/>
                  <a:pt x="597" y="1613"/>
                </a:cubicBezTo>
                <a:cubicBezTo>
                  <a:pt x="1000" y="1613"/>
                  <a:pt x="1403" y="1420"/>
                  <a:pt x="1403" y="1017"/>
                </a:cubicBezTo>
                <a:lnTo>
                  <a:pt x="1403" y="807"/>
                </a:lnTo>
                <a:cubicBezTo>
                  <a:pt x="1403" y="404"/>
                  <a:pt x="1000" y="0"/>
                  <a:pt x="59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9004506" y="2798995"/>
            <a:ext cx="34756" cy="26413"/>
          </a:xfrm>
          <a:custGeom>
            <a:avLst/>
            <a:gdLst/>
            <a:ahLst/>
            <a:cxnLst/>
            <a:rect l="l" t="t" r="r" b="b"/>
            <a:pathLst>
              <a:path w="808" h="614" extrusionOk="0">
                <a:moveTo>
                  <a:pt x="404" y="0"/>
                </a:moveTo>
                <a:cubicBezTo>
                  <a:pt x="1" y="0"/>
                  <a:pt x="1" y="613"/>
                  <a:pt x="404" y="613"/>
                </a:cubicBezTo>
                <a:cubicBezTo>
                  <a:pt x="807" y="613"/>
                  <a:pt x="807" y="0"/>
                  <a:pt x="404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8865733" y="2469397"/>
            <a:ext cx="34756" cy="26413"/>
          </a:xfrm>
          <a:custGeom>
            <a:avLst/>
            <a:gdLst/>
            <a:ahLst/>
            <a:cxnLst/>
            <a:rect l="l" t="t" r="r" b="b"/>
            <a:pathLst>
              <a:path w="808" h="614" extrusionOk="0">
                <a:moveTo>
                  <a:pt x="404" y="0"/>
                </a:moveTo>
                <a:cubicBezTo>
                  <a:pt x="1" y="0"/>
                  <a:pt x="1" y="613"/>
                  <a:pt x="404" y="613"/>
                </a:cubicBezTo>
                <a:cubicBezTo>
                  <a:pt x="807" y="613"/>
                  <a:pt x="807" y="0"/>
                  <a:pt x="404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8266936" y="2010059"/>
            <a:ext cx="43746" cy="34715"/>
          </a:xfrm>
          <a:custGeom>
            <a:avLst/>
            <a:gdLst/>
            <a:ahLst/>
            <a:cxnLst/>
            <a:rect l="l" t="t" r="r" b="b"/>
            <a:pathLst>
              <a:path w="1017" h="807" extrusionOk="0">
                <a:moveTo>
                  <a:pt x="403" y="0"/>
                </a:moveTo>
                <a:cubicBezTo>
                  <a:pt x="0" y="0"/>
                  <a:pt x="0" y="807"/>
                  <a:pt x="403" y="807"/>
                </a:cubicBezTo>
                <a:cubicBezTo>
                  <a:pt x="1016" y="807"/>
                  <a:pt x="1016" y="0"/>
                  <a:pt x="403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6219970" y="3770410"/>
            <a:ext cx="43746" cy="26413"/>
          </a:xfrm>
          <a:custGeom>
            <a:avLst/>
            <a:gdLst/>
            <a:ahLst/>
            <a:cxnLst/>
            <a:rect l="l" t="t" r="r" b="b"/>
            <a:pathLst>
              <a:path w="1017" h="614" extrusionOk="0">
                <a:moveTo>
                  <a:pt x="404" y="1"/>
                </a:moveTo>
                <a:cubicBezTo>
                  <a:pt x="1" y="1"/>
                  <a:pt x="1" y="614"/>
                  <a:pt x="404" y="614"/>
                </a:cubicBezTo>
                <a:lnTo>
                  <a:pt x="614" y="614"/>
                </a:lnTo>
                <a:cubicBezTo>
                  <a:pt x="1017" y="614"/>
                  <a:pt x="1017" y="1"/>
                  <a:pt x="61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5986130" y="3471526"/>
            <a:ext cx="25723" cy="34414"/>
          </a:xfrm>
          <a:custGeom>
            <a:avLst/>
            <a:gdLst/>
            <a:ahLst/>
            <a:cxnLst/>
            <a:rect l="l" t="t" r="r" b="b"/>
            <a:pathLst>
              <a:path w="598" h="800" extrusionOk="0">
                <a:moveTo>
                  <a:pt x="299" y="1"/>
                </a:moveTo>
                <a:cubicBezTo>
                  <a:pt x="150" y="1"/>
                  <a:pt x="1" y="102"/>
                  <a:pt x="1" y="303"/>
                </a:cubicBezTo>
                <a:lnTo>
                  <a:pt x="1" y="497"/>
                </a:lnTo>
                <a:cubicBezTo>
                  <a:pt x="1" y="698"/>
                  <a:pt x="150" y="799"/>
                  <a:pt x="299" y="799"/>
                </a:cubicBezTo>
                <a:cubicBezTo>
                  <a:pt x="448" y="799"/>
                  <a:pt x="598" y="698"/>
                  <a:pt x="598" y="497"/>
                </a:cubicBezTo>
                <a:lnTo>
                  <a:pt x="598" y="303"/>
                </a:lnTo>
                <a:cubicBezTo>
                  <a:pt x="598" y="102"/>
                  <a:pt x="448" y="1"/>
                  <a:pt x="299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5760634" y="3822461"/>
            <a:ext cx="34713" cy="34758"/>
          </a:xfrm>
          <a:custGeom>
            <a:avLst/>
            <a:gdLst/>
            <a:ahLst/>
            <a:cxnLst/>
            <a:rect l="l" t="t" r="r" b="b"/>
            <a:pathLst>
              <a:path w="807" h="808" extrusionOk="0">
                <a:moveTo>
                  <a:pt x="404" y="1"/>
                </a:moveTo>
                <a:cubicBezTo>
                  <a:pt x="0" y="1"/>
                  <a:pt x="0" y="807"/>
                  <a:pt x="404" y="807"/>
                </a:cubicBezTo>
                <a:cubicBezTo>
                  <a:pt x="807" y="807"/>
                  <a:pt x="807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6861828" y="1194710"/>
            <a:ext cx="34713" cy="34758"/>
          </a:xfrm>
          <a:custGeom>
            <a:avLst/>
            <a:gdLst/>
            <a:ahLst/>
            <a:cxnLst/>
            <a:rect l="l" t="t" r="r" b="b"/>
            <a:pathLst>
              <a:path w="807" h="808" extrusionOk="0">
                <a:moveTo>
                  <a:pt x="404" y="1"/>
                </a:moveTo>
                <a:cubicBezTo>
                  <a:pt x="0" y="1"/>
                  <a:pt x="0" y="807"/>
                  <a:pt x="404" y="807"/>
                </a:cubicBezTo>
                <a:cubicBezTo>
                  <a:pt x="807" y="807"/>
                  <a:pt x="807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7200415" y="1316148"/>
            <a:ext cx="34756" cy="34758"/>
          </a:xfrm>
          <a:custGeom>
            <a:avLst/>
            <a:gdLst/>
            <a:ahLst/>
            <a:cxnLst/>
            <a:rect l="l" t="t" r="r" b="b"/>
            <a:pathLst>
              <a:path w="808" h="808" extrusionOk="0">
                <a:moveTo>
                  <a:pt x="404" y="1"/>
                </a:moveTo>
                <a:cubicBezTo>
                  <a:pt x="1" y="1"/>
                  <a:pt x="1" y="807"/>
                  <a:pt x="404" y="807"/>
                </a:cubicBezTo>
                <a:cubicBezTo>
                  <a:pt x="807" y="807"/>
                  <a:pt x="807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7391238" y="314362"/>
            <a:ext cx="25723" cy="34371"/>
          </a:xfrm>
          <a:custGeom>
            <a:avLst/>
            <a:gdLst/>
            <a:ahLst/>
            <a:cxnLst/>
            <a:rect l="l" t="t" r="r" b="b"/>
            <a:pathLst>
              <a:path w="598" h="799" extrusionOk="0">
                <a:moveTo>
                  <a:pt x="299" y="0"/>
                </a:moveTo>
                <a:cubicBezTo>
                  <a:pt x="150" y="0"/>
                  <a:pt x="1" y="101"/>
                  <a:pt x="1" y="303"/>
                </a:cubicBezTo>
                <a:lnTo>
                  <a:pt x="1" y="496"/>
                </a:lnTo>
                <a:cubicBezTo>
                  <a:pt x="1" y="698"/>
                  <a:pt x="150" y="799"/>
                  <a:pt x="299" y="799"/>
                </a:cubicBezTo>
                <a:cubicBezTo>
                  <a:pt x="448" y="799"/>
                  <a:pt x="598" y="698"/>
                  <a:pt x="598" y="496"/>
                </a:cubicBezTo>
                <a:lnTo>
                  <a:pt x="598" y="303"/>
                </a:lnTo>
                <a:cubicBezTo>
                  <a:pt x="598" y="101"/>
                  <a:pt x="448" y="0"/>
                  <a:pt x="299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7009634" y="552893"/>
            <a:ext cx="34713" cy="34715"/>
          </a:xfrm>
          <a:custGeom>
            <a:avLst/>
            <a:gdLst/>
            <a:ahLst/>
            <a:cxnLst/>
            <a:rect l="l" t="t" r="r" b="b"/>
            <a:pathLst>
              <a:path w="807" h="807" extrusionOk="0">
                <a:moveTo>
                  <a:pt x="403" y="0"/>
                </a:moveTo>
                <a:cubicBezTo>
                  <a:pt x="0" y="0"/>
                  <a:pt x="0" y="807"/>
                  <a:pt x="403" y="807"/>
                </a:cubicBezTo>
                <a:cubicBezTo>
                  <a:pt x="807" y="807"/>
                  <a:pt x="807" y="0"/>
                  <a:pt x="403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5084105" y="1879587"/>
            <a:ext cx="43058" cy="34758"/>
          </a:xfrm>
          <a:custGeom>
            <a:avLst/>
            <a:gdLst/>
            <a:ahLst/>
            <a:cxnLst/>
            <a:rect l="l" t="t" r="r" b="b"/>
            <a:pathLst>
              <a:path w="1001" h="808" extrusionOk="0">
                <a:moveTo>
                  <a:pt x="404" y="1"/>
                </a:moveTo>
                <a:cubicBezTo>
                  <a:pt x="0" y="1"/>
                  <a:pt x="0" y="807"/>
                  <a:pt x="404" y="807"/>
                </a:cubicBezTo>
                <a:cubicBezTo>
                  <a:pt x="1000" y="807"/>
                  <a:pt x="1000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5335282" y="2157135"/>
            <a:ext cx="34713" cy="34758"/>
          </a:xfrm>
          <a:custGeom>
            <a:avLst/>
            <a:gdLst/>
            <a:ahLst/>
            <a:cxnLst/>
            <a:rect l="l" t="t" r="r" b="b"/>
            <a:pathLst>
              <a:path w="807" h="808" extrusionOk="0">
                <a:moveTo>
                  <a:pt x="404" y="1"/>
                </a:moveTo>
                <a:cubicBezTo>
                  <a:pt x="0" y="1"/>
                  <a:pt x="0" y="807"/>
                  <a:pt x="404" y="807"/>
                </a:cubicBezTo>
                <a:cubicBezTo>
                  <a:pt x="807" y="807"/>
                  <a:pt x="807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8284272" y="603696"/>
            <a:ext cx="572487" cy="711983"/>
          </a:xfrm>
          <a:custGeom>
            <a:avLst/>
            <a:gdLst/>
            <a:ahLst/>
            <a:cxnLst/>
            <a:rect l="l" t="t" r="r" b="b"/>
            <a:pathLst>
              <a:path w="13309" h="16551" extrusionOk="0">
                <a:moveTo>
                  <a:pt x="8028" y="1"/>
                </a:moveTo>
                <a:cubicBezTo>
                  <a:pt x="7979" y="1"/>
                  <a:pt x="7927" y="10"/>
                  <a:pt x="7872" y="29"/>
                </a:cubicBezTo>
                <a:cubicBezTo>
                  <a:pt x="4436" y="1029"/>
                  <a:pt x="1823" y="3658"/>
                  <a:pt x="807" y="7288"/>
                </a:cubicBezTo>
                <a:cubicBezTo>
                  <a:pt x="0" y="10111"/>
                  <a:pt x="210" y="14950"/>
                  <a:pt x="3630" y="16159"/>
                </a:cubicBezTo>
                <a:cubicBezTo>
                  <a:pt x="4290" y="16429"/>
                  <a:pt x="4950" y="16551"/>
                  <a:pt x="5595" y="16551"/>
                </a:cubicBezTo>
                <a:cubicBezTo>
                  <a:pt x="8306" y="16551"/>
                  <a:pt x="10758" y="14407"/>
                  <a:pt x="11905" y="12127"/>
                </a:cubicBezTo>
                <a:cubicBezTo>
                  <a:pt x="12711" y="10514"/>
                  <a:pt x="13308" y="8691"/>
                  <a:pt x="13308" y="7078"/>
                </a:cubicBezTo>
                <a:cubicBezTo>
                  <a:pt x="13114" y="4868"/>
                  <a:pt x="12308" y="2852"/>
                  <a:pt x="11501" y="1029"/>
                </a:cubicBezTo>
                <a:cubicBezTo>
                  <a:pt x="11414" y="779"/>
                  <a:pt x="11187" y="668"/>
                  <a:pt x="10968" y="668"/>
                </a:cubicBezTo>
                <a:cubicBezTo>
                  <a:pt x="10664" y="668"/>
                  <a:pt x="10373" y="882"/>
                  <a:pt x="10485" y="1239"/>
                </a:cubicBezTo>
                <a:cubicBezTo>
                  <a:pt x="11695" y="4255"/>
                  <a:pt x="12905" y="7078"/>
                  <a:pt x="11695" y="10304"/>
                </a:cubicBezTo>
                <a:cubicBezTo>
                  <a:pt x="10779" y="12713"/>
                  <a:pt x="8333" y="15622"/>
                  <a:pt x="5449" y="15622"/>
                </a:cubicBezTo>
                <a:cubicBezTo>
                  <a:pt x="5185" y="15622"/>
                  <a:pt x="4917" y="15598"/>
                  <a:pt x="4646" y="15546"/>
                </a:cubicBezTo>
                <a:cubicBezTo>
                  <a:pt x="1210" y="14740"/>
                  <a:pt x="1017" y="9901"/>
                  <a:pt x="1823" y="7288"/>
                </a:cubicBezTo>
                <a:cubicBezTo>
                  <a:pt x="2823" y="4255"/>
                  <a:pt x="5049" y="2045"/>
                  <a:pt x="8066" y="1029"/>
                </a:cubicBezTo>
                <a:cubicBezTo>
                  <a:pt x="8622" y="853"/>
                  <a:pt x="8501" y="1"/>
                  <a:pt x="8028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85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8610642" y="-212900"/>
            <a:ext cx="451744" cy="854500"/>
          </a:xfrm>
          <a:custGeom>
            <a:avLst/>
            <a:gdLst/>
            <a:ahLst/>
            <a:cxnLst/>
            <a:rect l="l" t="t" r="r" b="b"/>
            <a:pathLst>
              <a:path w="10502" h="19864" extrusionOk="0">
                <a:moveTo>
                  <a:pt x="9790" y="0"/>
                </a:moveTo>
                <a:cubicBezTo>
                  <a:pt x="9632" y="0"/>
                  <a:pt x="9473" y="71"/>
                  <a:pt x="9350" y="252"/>
                </a:cubicBezTo>
                <a:cubicBezTo>
                  <a:pt x="6124" y="6301"/>
                  <a:pt x="3108" y="12753"/>
                  <a:pt x="285" y="19012"/>
                </a:cubicBezTo>
                <a:cubicBezTo>
                  <a:pt x="0" y="19434"/>
                  <a:pt x="416" y="19863"/>
                  <a:pt x="758" y="19863"/>
                </a:cubicBezTo>
                <a:cubicBezTo>
                  <a:pt x="900" y="19863"/>
                  <a:pt x="1030" y="19789"/>
                  <a:pt x="1092" y="19609"/>
                </a:cubicBezTo>
                <a:cubicBezTo>
                  <a:pt x="3914" y="13157"/>
                  <a:pt x="6931" y="6914"/>
                  <a:pt x="10367" y="656"/>
                </a:cubicBezTo>
                <a:cubicBezTo>
                  <a:pt x="10501" y="375"/>
                  <a:pt x="10151" y="0"/>
                  <a:pt x="9790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85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8732079" y="-47843"/>
            <a:ext cx="451830" cy="724114"/>
          </a:xfrm>
          <a:custGeom>
            <a:avLst/>
            <a:gdLst/>
            <a:ahLst/>
            <a:cxnLst/>
            <a:rect l="l" t="t" r="r" b="b"/>
            <a:pathLst>
              <a:path w="10504" h="16833" extrusionOk="0">
                <a:moveTo>
                  <a:pt x="9774" y="0"/>
                </a:moveTo>
                <a:cubicBezTo>
                  <a:pt x="9622" y="0"/>
                  <a:pt x="9469" y="74"/>
                  <a:pt x="9350" y="254"/>
                </a:cubicBezTo>
                <a:cubicBezTo>
                  <a:pt x="6527" y="5690"/>
                  <a:pt x="3511" y="10933"/>
                  <a:pt x="285" y="15982"/>
                </a:cubicBezTo>
                <a:cubicBezTo>
                  <a:pt x="0" y="16403"/>
                  <a:pt x="319" y="16833"/>
                  <a:pt x="673" y="16833"/>
                </a:cubicBezTo>
                <a:cubicBezTo>
                  <a:pt x="820" y="16833"/>
                  <a:pt x="973" y="16758"/>
                  <a:pt x="1091" y="16578"/>
                </a:cubicBezTo>
                <a:cubicBezTo>
                  <a:pt x="4318" y="11336"/>
                  <a:pt x="7544" y="6094"/>
                  <a:pt x="10366" y="851"/>
                </a:cubicBezTo>
                <a:cubicBezTo>
                  <a:pt x="10503" y="430"/>
                  <a:pt x="10141" y="0"/>
                  <a:pt x="9774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85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8327977" y="726338"/>
            <a:ext cx="312289" cy="436972"/>
          </a:xfrm>
          <a:custGeom>
            <a:avLst/>
            <a:gdLst/>
            <a:ahLst/>
            <a:cxnLst/>
            <a:rect l="l" t="t" r="r" b="b"/>
            <a:pathLst>
              <a:path w="7260" h="10158" extrusionOk="0">
                <a:moveTo>
                  <a:pt x="6856" y="1"/>
                </a:moveTo>
                <a:cubicBezTo>
                  <a:pt x="2614" y="1001"/>
                  <a:pt x="1" y="6453"/>
                  <a:pt x="2824" y="10082"/>
                </a:cubicBezTo>
                <a:cubicBezTo>
                  <a:pt x="2875" y="10134"/>
                  <a:pt x="2941" y="10158"/>
                  <a:pt x="3008" y="10158"/>
                </a:cubicBezTo>
                <a:cubicBezTo>
                  <a:pt x="3190" y="10158"/>
                  <a:pt x="3369" y="9975"/>
                  <a:pt x="3227" y="9679"/>
                </a:cubicBezTo>
                <a:cubicBezTo>
                  <a:pt x="598" y="6453"/>
                  <a:pt x="3017" y="1404"/>
                  <a:pt x="6856" y="404"/>
                </a:cubicBezTo>
                <a:cubicBezTo>
                  <a:pt x="7259" y="404"/>
                  <a:pt x="7050" y="1"/>
                  <a:pt x="6856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85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8501465" y="1183483"/>
            <a:ext cx="93558" cy="32048"/>
          </a:xfrm>
          <a:custGeom>
            <a:avLst/>
            <a:gdLst/>
            <a:ahLst/>
            <a:cxnLst/>
            <a:rect l="l" t="t" r="r" b="b"/>
            <a:pathLst>
              <a:path w="2175" h="745" extrusionOk="0">
                <a:moveTo>
                  <a:pt x="1919" y="1"/>
                </a:moveTo>
                <a:cubicBezTo>
                  <a:pt x="1884" y="1"/>
                  <a:pt x="1846" y="16"/>
                  <a:pt x="1807" y="52"/>
                </a:cubicBezTo>
                <a:cubicBezTo>
                  <a:pt x="1508" y="157"/>
                  <a:pt x="1258" y="209"/>
                  <a:pt x="1033" y="209"/>
                </a:cubicBezTo>
                <a:cubicBezTo>
                  <a:pt x="807" y="209"/>
                  <a:pt x="605" y="157"/>
                  <a:pt x="404" y="52"/>
                </a:cubicBezTo>
                <a:cubicBezTo>
                  <a:pt x="0" y="52"/>
                  <a:pt x="0" y="455"/>
                  <a:pt x="194" y="665"/>
                </a:cubicBezTo>
                <a:cubicBezTo>
                  <a:pt x="372" y="721"/>
                  <a:pt x="549" y="745"/>
                  <a:pt x="725" y="745"/>
                </a:cubicBezTo>
                <a:cubicBezTo>
                  <a:pt x="1155" y="745"/>
                  <a:pt x="1582" y="604"/>
                  <a:pt x="2017" y="455"/>
                </a:cubicBezTo>
                <a:cubicBezTo>
                  <a:pt x="2174" y="298"/>
                  <a:pt x="2075" y="1"/>
                  <a:pt x="1919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85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8622902" y="1110912"/>
            <a:ext cx="60393" cy="57471"/>
          </a:xfrm>
          <a:custGeom>
            <a:avLst/>
            <a:gdLst/>
            <a:ahLst/>
            <a:cxnLst/>
            <a:rect l="l" t="t" r="r" b="b"/>
            <a:pathLst>
              <a:path w="1404" h="1336" extrusionOk="0">
                <a:moveTo>
                  <a:pt x="1108" y="0"/>
                </a:moveTo>
                <a:cubicBezTo>
                  <a:pt x="1000" y="0"/>
                  <a:pt x="886" y="47"/>
                  <a:pt x="807" y="126"/>
                </a:cubicBezTo>
                <a:cubicBezTo>
                  <a:pt x="807" y="529"/>
                  <a:pt x="597" y="739"/>
                  <a:pt x="194" y="933"/>
                </a:cubicBezTo>
                <a:cubicBezTo>
                  <a:pt x="0" y="933"/>
                  <a:pt x="194" y="1336"/>
                  <a:pt x="403" y="1336"/>
                </a:cubicBezTo>
                <a:cubicBezTo>
                  <a:pt x="807" y="933"/>
                  <a:pt x="1210" y="739"/>
                  <a:pt x="1403" y="336"/>
                </a:cubicBezTo>
                <a:cubicBezTo>
                  <a:pt x="1403" y="98"/>
                  <a:pt x="1263" y="0"/>
                  <a:pt x="1108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85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164702" y="1502025"/>
            <a:ext cx="850019" cy="826839"/>
          </a:xfrm>
          <a:custGeom>
            <a:avLst/>
            <a:gdLst/>
            <a:ahLst/>
            <a:cxnLst/>
            <a:rect l="l" t="t" r="r" b="b"/>
            <a:pathLst>
              <a:path w="19761" h="19221" extrusionOk="0">
                <a:moveTo>
                  <a:pt x="10115" y="899"/>
                </a:moveTo>
                <a:cubicBezTo>
                  <a:pt x="11909" y="899"/>
                  <a:pt x="13743" y="1295"/>
                  <a:pt x="15115" y="2535"/>
                </a:cubicBezTo>
                <a:cubicBezTo>
                  <a:pt x="16534" y="3938"/>
                  <a:pt x="17744" y="5955"/>
                  <a:pt x="17937" y="7971"/>
                </a:cubicBezTo>
                <a:cubicBezTo>
                  <a:pt x="18744" y="12213"/>
                  <a:pt x="16131" y="16649"/>
                  <a:pt x="11889" y="17859"/>
                </a:cubicBezTo>
                <a:cubicBezTo>
                  <a:pt x="11120" y="18102"/>
                  <a:pt x="10304" y="18218"/>
                  <a:pt x="9478" y="18218"/>
                </a:cubicBezTo>
                <a:cubicBezTo>
                  <a:pt x="5533" y="18218"/>
                  <a:pt x="1370" y="15568"/>
                  <a:pt x="1210" y="11407"/>
                </a:cubicBezTo>
                <a:cubicBezTo>
                  <a:pt x="1001" y="6971"/>
                  <a:pt x="3823" y="2938"/>
                  <a:pt x="7662" y="1116"/>
                </a:cubicBezTo>
                <a:cubicBezTo>
                  <a:pt x="8436" y="987"/>
                  <a:pt x="9272" y="899"/>
                  <a:pt x="10115" y="899"/>
                </a:cubicBezTo>
                <a:close/>
                <a:moveTo>
                  <a:pt x="10520" y="0"/>
                </a:moveTo>
                <a:cubicBezTo>
                  <a:pt x="9486" y="0"/>
                  <a:pt x="8433" y="120"/>
                  <a:pt x="7441" y="279"/>
                </a:cubicBezTo>
                <a:lnTo>
                  <a:pt x="7441" y="279"/>
                </a:lnTo>
                <a:cubicBezTo>
                  <a:pt x="7383" y="279"/>
                  <a:pt x="7322" y="289"/>
                  <a:pt x="7259" y="309"/>
                </a:cubicBezTo>
                <a:cubicBezTo>
                  <a:pt x="7126" y="309"/>
                  <a:pt x="7040" y="357"/>
                  <a:pt x="6995" y="431"/>
                </a:cubicBezTo>
                <a:lnTo>
                  <a:pt x="6995" y="431"/>
                </a:lnTo>
                <a:cubicBezTo>
                  <a:pt x="3503" y="2090"/>
                  <a:pt x="986" y="5451"/>
                  <a:pt x="404" y="9181"/>
                </a:cubicBezTo>
                <a:cubicBezTo>
                  <a:pt x="1" y="11004"/>
                  <a:pt x="1" y="13213"/>
                  <a:pt x="1210" y="14826"/>
                </a:cubicBezTo>
                <a:cubicBezTo>
                  <a:pt x="2210" y="16649"/>
                  <a:pt x="4033" y="17859"/>
                  <a:pt x="5840" y="18456"/>
                </a:cubicBezTo>
                <a:cubicBezTo>
                  <a:pt x="7068" y="18972"/>
                  <a:pt x="8317" y="19221"/>
                  <a:pt x="9539" y="19221"/>
                </a:cubicBezTo>
                <a:cubicBezTo>
                  <a:pt x="12136" y="19221"/>
                  <a:pt x="14615" y="18098"/>
                  <a:pt x="16534" y="16036"/>
                </a:cubicBezTo>
                <a:cubicBezTo>
                  <a:pt x="19147" y="13213"/>
                  <a:pt x="19760" y="9181"/>
                  <a:pt x="18341" y="5551"/>
                </a:cubicBezTo>
                <a:cubicBezTo>
                  <a:pt x="17744" y="3745"/>
                  <a:pt x="16324" y="1922"/>
                  <a:pt x="14518" y="922"/>
                </a:cubicBezTo>
                <a:cubicBezTo>
                  <a:pt x="13372" y="234"/>
                  <a:pt x="11965" y="0"/>
                  <a:pt x="10520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4251683" y="1595157"/>
            <a:ext cx="649914" cy="646510"/>
          </a:xfrm>
          <a:custGeom>
            <a:avLst/>
            <a:gdLst/>
            <a:ahLst/>
            <a:cxnLst/>
            <a:rect l="l" t="t" r="r" b="b"/>
            <a:pathLst>
              <a:path w="15109" h="15029" extrusionOk="0">
                <a:moveTo>
                  <a:pt x="7599" y="641"/>
                </a:moveTo>
                <a:cubicBezTo>
                  <a:pt x="9843" y="641"/>
                  <a:pt x="11980" y="1358"/>
                  <a:pt x="13093" y="3596"/>
                </a:cubicBezTo>
                <a:cubicBezTo>
                  <a:pt x="14512" y="6419"/>
                  <a:pt x="14302" y="10855"/>
                  <a:pt x="12093" y="13065"/>
                </a:cubicBezTo>
                <a:cubicBezTo>
                  <a:pt x="11027" y="13997"/>
                  <a:pt x="9718" y="14402"/>
                  <a:pt x="8384" y="14402"/>
                </a:cubicBezTo>
                <a:cubicBezTo>
                  <a:pt x="5683" y="14402"/>
                  <a:pt x="2881" y="12741"/>
                  <a:pt x="1801" y="10452"/>
                </a:cubicBezTo>
                <a:cubicBezTo>
                  <a:pt x="1" y="6625"/>
                  <a:pt x="1998" y="2415"/>
                  <a:pt x="5796" y="790"/>
                </a:cubicBezTo>
                <a:lnTo>
                  <a:pt x="5796" y="790"/>
                </a:lnTo>
                <a:cubicBezTo>
                  <a:pt x="5808" y="785"/>
                  <a:pt x="5821" y="780"/>
                  <a:pt x="5834" y="773"/>
                </a:cubicBezTo>
                <a:lnTo>
                  <a:pt x="5834" y="773"/>
                </a:lnTo>
                <a:cubicBezTo>
                  <a:pt x="5834" y="773"/>
                  <a:pt x="5834" y="773"/>
                  <a:pt x="5834" y="773"/>
                </a:cubicBezTo>
                <a:cubicBezTo>
                  <a:pt x="5868" y="773"/>
                  <a:pt x="5898" y="769"/>
                  <a:pt x="5924" y="761"/>
                </a:cubicBezTo>
                <a:lnTo>
                  <a:pt x="5924" y="761"/>
                </a:lnTo>
                <a:cubicBezTo>
                  <a:pt x="6480" y="685"/>
                  <a:pt x="7042" y="641"/>
                  <a:pt x="7599" y="641"/>
                </a:cubicBezTo>
                <a:close/>
                <a:moveTo>
                  <a:pt x="7792" y="1"/>
                </a:moveTo>
                <a:cubicBezTo>
                  <a:pt x="7094" y="1"/>
                  <a:pt x="6373" y="62"/>
                  <a:pt x="5640" y="160"/>
                </a:cubicBezTo>
                <a:cubicBezTo>
                  <a:pt x="2608" y="1370"/>
                  <a:pt x="398" y="4193"/>
                  <a:pt x="398" y="7419"/>
                </a:cubicBezTo>
                <a:cubicBezTo>
                  <a:pt x="398" y="10855"/>
                  <a:pt x="2608" y="13678"/>
                  <a:pt x="5834" y="14678"/>
                </a:cubicBezTo>
                <a:cubicBezTo>
                  <a:pt x="6578" y="14912"/>
                  <a:pt x="7334" y="15028"/>
                  <a:pt x="8073" y="15028"/>
                </a:cubicBezTo>
                <a:cubicBezTo>
                  <a:pt x="10538" y="15028"/>
                  <a:pt x="12820" y="13740"/>
                  <a:pt x="13899" y="11258"/>
                </a:cubicBezTo>
                <a:cubicBezTo>
                  <a:pt x="15109" y="8629"/>
                  <a:pt x="14915" y="5000"/>
                  <a:pt x="13302" y="2580"/>
                </a:cubicBezTo>
                <a:cubicBezTo>
                  <a:pt x="11922" y="601"/>
                  <a:pt x="9969" y="1"/>
                  <a:pt x="7792" y="1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4895992" y="1645746"/>
            <a:ext cx="248498" cy="190869"/>
          </a:xfrm>
          <a:custGeom>
            <a:avLst/>
            <a:gdLst/>
            <a:ahLst/>
            <a:cxnLst/>
            <a:rect l="l" t="t" r="r" b="b"/>
            <a:pathLst>
              <a:path w="5777" h="4437" extrusionOk="0">
                <a:moveTo>
                  <a:pt x="4777" y="1"/>
                </a:moveTo>
                <a:cubicBezTo>
                  <a:pt x="3357" y="194"/>
                  <a:pt x="1954" y="597"/>
                  <a:pt x="534" y="1210"/>
                </a:cubicBezTo>
                <a:cubicBezTo>
                  <a:pt x="1" y="1383"/>
                  <a:pt x="267" y="2047"/>
                  <a:pt x="755" y="2047"/>
                </a:cubicBezTo>
                <a:cubicBezTo>
                  <a:pt x="813" y="2047"/>
                  <a:pt x="874" y="2037"/>
                  <a:pt x="937" y="2017"/>
                </a:cubicBezTo>
                <a:cubicBezTo>
                  <a:pt x="2050" y="1453"/>
                  <a:pt x="3340" y="1244"/>
                  <a:pt x="4481" y="1051"/>
                </a:cubicBezTo>
                <a:lnTo>
                  <a:pt x="4481" y="1051"/>
                </a:lnTo>
                <a:cubicBezTo>
                  <a:pt x="4553" y="1448"/>
                  <a:pt x="4593" y="1894"/>
                  <a:pt x="4675" y="2352"/>
                </a:cubicBezTo>
                <a:lnTo>
                  <a:pt x="4675" y="2352"/>
                </a:lnTo>
                <a:cubicBezTo>
                  <a:pt x="3563" y="2856"/>
                  <a:pt x="2452" y="3050"/>
                  <a:pt x="1341" y="3420"/>
                </a:cubicBezTo>
                <a:cubicBezTo>
                  <a:pt x="744" y="3420"/>
                  <a:pt x="1147" y="4436"/>
                  <a:pt x="1744" y="4436"/>
                </a:cubicBezTo>
                <a:cubicBezTo>
                  <a:pt x="2954" y="4033"/>
                  <a:pt x="4373" y="3630"/>
                  <a:pt x="5583" y="3017"/>
                </a:cubicBezTo>
                <a:cubicBezTo>
                  <a:pt x="5777" y="3017"/>
                  <a:pt x="5777" y="2614"/>
                  <a:pt x="5777" y="2420"/>
                </a:cubicBezTo>
                <a:cubicBezTo>
                  <a:pt x="5583" y="1807"/>
                  <a:pt x="5373" y="1001"/>
                  <a:pt x="5180" y="404"/>
                </a:cubicBezTo>
                <a:cubicBezTo>
                  <a:pt x="5180" y="194"/>
                  <a:pt x="4970" y="1"/>
                  <a:pt x="4777" y="1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4450594" y="1755311"/>
            <a:ext cx="155628" cy="134602"/>
          </a:xfrm>
          <a:custGeom>
            <a:avLst/>
            <a:gdLst/>
            <a:ahLst/>
            <a:cxnLst/>
            <a:rect l="l" t="t" r="r" b="b"/>
            <a:pathLst>
              <a:path w="3618" h="3129" extrusionOk="0">
                <a:moveTo>
                  <a:pt x="1620" y="424"/>
                </a:moveTo>
                <a:lnTo>
                  <a:pt x="1620" y="424"/>
                </a:lnTo>
                <a:cubicBezTo>
                  <a:pt x="1671" y="452"/>
                  <a:pt x="1738" y="470"/>
                  <a:pt x="1823" y="470"/>
                </a:cubicBezTo>
                <a:cubicBezTo>
                  <a:pt x="1899" y="445"/>
                  <a:pt x="1970" y="433"/>
                  <a:pt x="2036" y="433"/>
                </a:cubicBezTo>
                <a:cubicBezTo>
                  <a:pt x="2960" y="433"/>
                  <a:pt x="2940" y="2733"/>
                  <a:pt x="1704" y="2733"/>
                </a:cubicBezTo>
                <a:cubicBezTo>
                  <a:pt x="1615" y="2733"/>
                  <a:pt x="1521" y="2721"/>
                  <a:pt x="1420" y="2696"/>
                </a:cubicBezTo>
                <a:cubicBezTo>
                  <a:pt x="0" y="2486"/>
                  <a:pt x="210" y="680"/>
                  <a:pt x="1420" y="470"/>
                </a:cubicBezTo>
                <a:cubicBezTo>
                  <a:pt x="1504" y="470"/>
                  <a:pt x="1571" y="452"/>
                  <a:pt x="1620" y="424"/>
                </a:cubicBezTo>
                <a:close/>
                <a:moveTo>
                  <a:pt x="2038" y="0"/>
                </a:moveTo>
                <a:cubicBezTo>
                  <a:pt x="1908" y="0"/>
                  <a:pt x="1766" y="21"/>
                  <a:pt x="1613" y="67"/>
                </a:cubicBezTo>
                <a:cubicBezTo>
                  <a:pt x="1589" y="67"/>
                  <a:pt x="1568" y="73"/>
                  <a:pt x="1551" y="84"/>
                </a:cubicBezTo>
                <a:lnTo>
                  <a:pt x="1551" y="84"/>
                </a:lnTo>
                <a:cubicBezTo>
                  <a:pt x="1513" y="73"/>
                  <a:pt x="1470" y="67"/>
                  <a:pt x="1420" y="67"/>
                </a:cubicBezTo>
                <a:cubicBezTo>
                  <a:pt x="613" y="67"/>
                  <a:pt x="0" y="680"/>
                  <a:pt x="0" y="1680"/>
                </a:cubicBezTo>
                <a:cubicBezTo>
                  <a:pt x="0" y="2404"/>
                  <a:pt x="495" y="3128"/>
                  <a:pt x="1320" y="3128"/>
                </a:cubicBezTo>
                <a:cubicBezTo>
                  <a:pt x="1413" y="3128"/>
                  <a:pt x="1511" y="3119"/>
                  <a:pt x="1613" y="3099"/>
                </a:cubicBezTo>
                <a:cubicBezTo>
                  <a:pt x="3476" y="3099"/>
                  <a:pt x="3618" y="0"/>
                  <a:pt x="2038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606702" y="1871285"/>
            <a:ext cx="95794" cy="104102"/>
          </a:xfrm>
          <a:custGeom>
            <a:avLst/>
            <a:gdLst/>
            <a:ahLst/>
            <a:cxnLst/>
            <a:rect l="l" t="t" r="r" b="b"/>
            <a:pathLst>
              <a:path w="2227" h="2420" extrusionOk="0">
                <a:moveTo>
                  <a:pt x="1229" y="585"/>
                </a:moveTo>
                <a:cubicBezTo>
                  <a:pt x="1414" y="739"/>
                  <a:pt x="1614" y="926"/>
                  <a:pt x="1614" y="1210"/>
                </a:cubicBezTo>
                <a:cubicBezTo>
                  <a:pt x="1614" y="1403"/>
                  <a:pt x="1420" y="1807"/>
                  <a:pt x="1210" y="1807"/>
                </a:cubicBezTo>
                <a:cubicBezTo>
                  <a:pt x="1099" y="1851"/>
                  <a:pt x="1005" y="1871"/>
                  <a:pt x="927" y="1871"/>
                </a:cubicBezTo>
                <a:cubicBezTo>
                  <a:pt x="300" y="1871"/>
                  <a:pt x="658" y="597"/>
                  <a:pt x="1017" y="597"/>
                </a:cubicBezTo>
                <a:cubicBezTo>
                  <a:pt x="1055" y="638"/>
                  <a:pt x="1093" y="656"/>
                  <a:pt x="1128" y="656"/>
                </a:cubicBezTo>
                <a:cubicBezTo>
                  <a:pt x="1171" y="656"/>
                  <a:pt x="1208" y="628"/>
                  <a:pt x="1229" y="585"/>
                </a:cubicBezTo>
                <a:close/>
                <a:moveTo>
                  <a:pt x="1210" y="0"/>
                </a:moveTo>
                <a:cubicBezTo>
                  <a:pt x="1124" y="0"/>
                  <a:pt x="995" y="81"/>
                  <a:pt x="916" y="170"/>
                </a:cubicBezTo>
                <a:lnTo>
                  <a:pt x="916" y="170"/>
                </a:lnTo>
                <a:cubicBezTo>
                  <a:pt x="889" y="166"/>
                  <a:pt x="863" y="164"/>
                  <a:pt x="838" y="164"/>
                </a:cubicBezTo>
                <a:cubicBezTo>
                  <a:pt x="365" y="164"/>
                  <a:pt x="210" y="849"/>
                  <a:pt x="210" y="1210"/>
                </a:cubicBezTo>
                <a:cubicBezTo>
                  <a:pt x="1" y="1807"/>
                  <a:pt x="404" y="2210"/>
                  <a:pt x="1017" y="2420"/>
                </a:cubicBezTo>
                <a:cubicBezTo>
                  <a:pt x="1420" y="2420"/>
                  <a:pt x="2017" y="2016"/>
                  <a:pt x="2017" y="1403"/>
                </a:cubicBezTo>
                <a:cubicBezTo>
                  <a:pt x="2227" y="807"/>
                  <a:pt x="1823" y="403"/>
                  <a:pt x="1210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4468015" y="1971773"/>
            <a:ext cx="104053" cy="93434"/>
          </a:xfrm>
          <a:custGeom>
            <a:avLst/>
            <a:gdLst/>
            <a:ahLst/>
            <a:cxnLst/>
            <a:rect l="l" t="t" r="r" b="b"/>
            <a:pathLst>
              <a:path w="2419" h="2172" extrusionOk="0">
                <a:moveTo>
                  <a:pt x="1116" y="400"/>
                </a:moveTo>
                <a:cubicBezTo>
                  <a:pt x="1331" y="400"/>
                  <a:pt x="1475" y="544"/>
                  <a:pt x="1612" y="680"/>
                </a:cubicBezTo>
                <a:cubicBezTo>
                  <a:pt x="2015" y="1084"/>
                  <a:pt x="1821" y="1487"/>
                  <a:pt x="1418" y="1697"/>
                </a:cubicBezTo>
                <a:cubicBezTo>
                  <a:pt x="1357" y="1753"/>
                  <a:pt x="1280" y="1776"/>
                  <a:pt x="1196" y="1776"/>
                </a:cubicBezTo>
                <a:cubicBezTo>
                  <a:pt x="992" y="1776"/>
                  <a:pt x="749" y="1636"/>
                  <a:pt x="611" y="1487"/>
                </a:cubicBezTo>
                <a:cubicBezTo>
                  <a:pt x="611" y="1293"/>
                  <a:pt x="402" y="1084"/>
                  <a:pt x="402" y="890"/>
                </a:cubicBezTo>
                <a:cubicBezTo>
                  <a:pt x="565" y="890"/>
                  <a:pt x="601" y="647"/>
                  <a:pt x="700" y="538"/>
                </a:cubicBezTo>
                <a:lnTo>
                  <a:pt x="700" y="538"/>
                </a:lnTo>
                <a:cubicBezTo>
                  <a:pt x="734" y="538"/>
                  <a:pt x="770" y="522"/>
                  <a:pt x="805" y="487"/>
                </a:cubicBezTo>
                <a:cubicBezTo>
                  <a:pt x="850" y="487"/>
                  <a:pt x="885" y="468"/>
                  <a:pt x="911" y="440"/>
                </a:cubicBezTo>
                <a:lnTo>
                  <a:pt x="911" y="440"/>
                </a:lnTo>
                <a:cubicBezTo>
                  <a:pt x="986" y="412"/>
                  <a:pt x="1054" y="400"/>
                  <a:pt x="1116" y="400"/>
                </a:cubicBezTo>
                <a:close/>
                <a:moveTo>
                  <a:pt x="1093" y="1"/>
                </a:moveTo>
                <a:cubicBezTo>
                  <a:pt x="934" y="1"/>
                  <a:pt x="772" y="27"/>
                  <a:pt x="611" y="84"/>
                </a:cubicBezTo>
                <a:cubicBezTo>
                  <a:pt x="601" y="93"/>
                  <a:pt x="592" y="103"/>
                  <a:pt x="584" y="113"/>
                </a:cubicBezTo>
                <a:lnTo>
                  <a:pt x="584" y="113"/>
                </a:lnTo>
                <a:cubicBezTo>
                  <a:pt x="1" y="280"/>
                  <a:pt x="20" y="1124"/>
                  <a:pt x="208" y="1487"/>
                </a:cubicBezTo>
                <a:cubicBezTo>
                  <a:pt x="354" y="1948"/>
                  <a:pt x="737" y="2172"/>
                  <a:pt x="1172" y="2172"/>
                </a:cubicBezTo>
                <a:cubicBezTo>
                  <a:pt x="1315" y="2172"/>
                  <a:pt x="1464" y="2148"/>
                  <a:pt x="1612" y="2100"/>
                </a:cubicBezTo>
                <a:cubicBezTo>
                  <a:pt x="2224" y="1890"/>
                  <a:pt x="2418" y="1084"/>
                  <a:pt x="2224" y="487"/>
                </a:cubicBezTo>
                <a:cubicBezTo>
                  <a:pt x="1930" y="192"/>
                  <a:pt x="1523" y="1"/>
                  <a:pt x="1093" y="1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1"/>
          <p:cNvGrpSpPr/>
          <p:nvPr/>
        </p:nvGrpSpPr>
        <p:grpSpPr>
          <a:xfrm>
            <a:off x="3198448" y="-87600"/>
            <a:ext cx="1266717" cy="1560136"/>
            <a:chOff x="2835725" y="-80126"/>
            <a:chExt cx="1342003" cy="1652862"/>
          </a:xfrm>
        </p:grpSpPr>
        <p:sp>
          <p:nvSpPr>
            <p:cNvPr id="98" name="Google Shape;98;p1"/>
            <p:cNvSpPr/>
            <p:nvPr/>
          </p:nvSpPr>
          <p:spPr>
            <a:xfrm>
              <a:off x="2835725" y="-80126"/>
              <a:ext cx="494406" cy="680965"/>
            </a:xfrm>
            <a:custGeom>
              <a:avLst/>
              <a:gdLst/>
              <a:ahLst/>
              <a:cxnLst/>
              <a:rect l="l" t="t" r="r" b="b"/>
              <a:pathLst>
                <a:path w="10847" h="14940" extrusionOk="0">
                  <a:moveTo>
                    <a:pt x="858" y="0"/>
                  </a:moveTo>
                  <a:cubicBezTo>
                    <a:pt x="440" y="0"/>
                    <a:pt x="0" y="333"/>
                    <a:pt x="291" y="775"/>
                  </a:cubicBezTo>
                  <a:cubicBezTo>
                    <a:pt x="3517" y="5405"/>
                    <a:pt x="6534" y="10050"/>
                    <a:pt x="9760" y="14680"/>
                  </a:cubicBezTo>
                  <a:cubicBezTo>
                    <a:pt x="9824" y="14866"/>
                    <a:pt x="9960" y="14939"/>
                    <a:pt x="10109" y="14939"/>
                  </a:cubicBezTo>
                  <a:cubicBezTo>
                    <a:pt x="10448" y="14939"/>
                    <a:pt x="10847" y="14557"/>
                    <a:pt x="10566" y="14276"/>
                  </a:cubicBezTo>
                  <a:cubicBezTo>
                    <a:pt x="7550" y="9437"/>
                    <a:pt x="4324" y="4808"/>
                    <a:pt x="1291" y="162"/>
                  </a:cubicBezTo>
                  <a:cubicBezTo>
                    <a:pt x="1179" y="50"/>
                    <a:pt x="1020" y="0"/>
                    <a:pt x="85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2998626" y="-38011"/>
              <a:ext cx="395452" cy="576405"/>
            </a:xfrm>
            <a:custGeom>
              <a:avLst/>
              <a:gdLst/>
              <a:ahLst/>
              <a:cxnLst/>
              <a:rect l="l" t="t" r="r" b="b"/>
              <a:pathLst>
                <a:path w="8676" h="12646" extrusionOk="0">
                  <a:moveTo>
                    <a:pt x="729" y="0"/>
                  </a:moveTo>
                  <a:cubicBezTo>
                    <a:pt x="362" y="0"/>
                    <a:pt x="0" y="430"/>
                    <a:pt x="137" y="851"/>
                  </a:cubicBezTo>
                  <a:cubicBezTo>
                    <a:pt x="2766" y="4690"/>
                    <a:pt x="5186" y="8513"/>
                    <a:pt x="7605" y="12352"/>
                  </a:cubicBezTo>
                  <a:cubicBezTo>
                    <a:pt x="7745" y="12559"/>
                    <a:pt x="7934" y="12646"/>
                    <a:pt x="8103" y="12646"/>
                  </a:cubicBezTo>
                  <a:cubicBezTo>
                    <a:pt x="8422" y="12646"/>
                    <a:pt x="8675" y="12339"/>
                    <a:pt x="8412" y="11949"/>
                  </a:cubicBezTo>
                  <a:cubicBezTo>
                    <a:pt x="5992" y="7916"/>
                    <a:pt x="3573" y="4077"/>
                    <a:pt x="1153" y="254"/>
                  </a:cubicBezTo>
                  <a:cubicBezTo>
                    <a:pt x="1035" y="74"/>
                    <a:pt x="881" y="0"/>
                    <a:pt x="72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3133496" y="564552"/>
              <a:ext cx="524261" cy="1008184"/>
            </a:xfrm>
            <a:custGeom>
              <a:avLst/>
              <a:gdLst/>
              <a:ahLst/>
              <a:cxnLst/>
              <a:rect l="l" t="t" r="r" b="b"/>
              <a:pathLst>
                <a:path w="11502" h="22119" extrusionOk="0">
                  <a:moveTo>
                    <a:pt x="3436" y="0"/>
                  </a:moveTo>
                  <a:cubicBezTo>
                    <a:pt x="3309" y="0"/>
                    <a:pt x="3171" y="39"/>
                    <a:pt x="3033" y="132"/>
                  </a:cubicBezTo>
                  <a:cubicBezTo>
                    <a:pt x="1614" y="1342"/>
                    <a:pt x="1" y="2955"/>
                    <a:pt x="210" y="5181"/>
                  </a:cubicBezTo>
                  <a:cubicBezTo>
                    <a:pt x="210" y="7391"/>
                    <a:pt x="1614" y="9407"/>
                    <a:pt x="2630" y="11230"/>
                  </a:cubicBezTo>
                  <a:cubicBezTo>
                    <a:pt x="4033" y="13440"/>
                    <a:pt x="5453" y="15456"/>
                    <a:pt x="6856" y="17472"/>
                  </a:cubicBezTo>
                  <a:cubicBezTo>
                    <a:pt x="7663" y="18489"/>
                    <a:pt x="8276" y="19489"/>
                    <a:pt x="9082" y="20295"/>
                  </a:cubicBezTo>
                  <a:cubicBezTo>
                    <a:pt x="9485" y="20908"/>
                    <a:pt x="10082" y="21908"/>
                    <a:pt x="10889" y="22118"/>
                  </a:cubicBezTo>
                  <a:cubicBezTo>
                    <a:pt x="11098" y="22118"/>
                    <a:pt x="11292" y="22118"/>
                    <a:pt x="11502" y="21908"/>
                  </a:cubicBezTo>
                  <a:lnTo>
                    <a:pt x="11502" y="21715"/>
                  </a:lnTo>
                  <a:cubicBezTo>
                    <a:pt x="11502" y="21505"/>
                    <a:pt x="11502" y="21312"/>
                    <a:pt x="11292" y="21102"/>
                  </a:cubicBezTo>
                  <a:lnTo>
                    <a:pt x="11292" y="20908"/>
                  </a:lnTo>
                  <a:cubicBezTo>
                    <a:pt x="11225" y="20885"/>
                    <a:pt x="11158" y="20874"/>
                    <a:pt x="11093" y="20874"/>
                  </a:cubicBezTo>
                  <a:cubicBezTo>
                    <a:pt x="10991" y="20874"/>
                    <a:pt x="10893" y="20900"/>
                    <a:pt x="10805" y="20944"/>
                  </a:cubicBezTo>
                  <a:lnTo>
                    <a:pt x="10805" y="20944"/>
                  </a:lnTo>
                  <a:cubicBezTo>
                    <a:pt x="10380" y="20566"/>
                    <a:pt x="9806" y="19615"/>
                    <a:pt x="9485" y="19295"/>
                  </a:cubicBezTo>
                  <a:cubicBezTo>
                    <a:pt x="8872" y="18489"/>
                    <a:pt x="8066" y="17472"/>
                    <a:pt x="7469" y="16666"/>
                  </a:cubicBezTo>
                  <a:cubicBezTo>
                    <a:pt x="6259" y="15053"/>
                    <a:pt x="5243" y="13440"/>
                    <a:pt x="4243" y="11827"/>
                  </a:cubicBezTo>
                  <a:cubicBezTo>
                    <a:pt x="3227" y="10214"/>
                    <a:pt x="1823" y="8197"/>
                    <a:pt x="1420" y="6391"/>
                  </a:cubicBezTo>
                  <a:cubicBezTo>
                    <a:pt x="614" y="3971"/>
                    <a:pt x="2017" y="2358"/>
                    <a:pt x="3840" y="745"/>
                  </a:cubicBezTo>
                  <a:cubicBezTo>
                    <a:pt x="4150" y="435"/>
                    <a:pt x="3859" y="0"/>
                    <a:pt x="343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3340381" y="438935"/>
              <a:ext cx="835481" cy="814196"/>
            </a:xfrm>
            <a:custGeom>
              <a:avLst/>
              <a:gdLst/>
              <a:ahLst/>
              <a:cxnLst/>
              <a:rect l="l" t="t" r="r" b="b"/>
              <a:pathLst>
                <a:path w="18330" h="17863" extrusionOk="0">
                  <a:moveTo>
                    <a:pt x="4148" y="1"/>
                  </a:moveTo>
                  <a:cubicBezTo>
                    <a:pt x="2834" y="1"/>
                    <a:pt x="1253" y="323"/>
                    <a:pt x="301" y="1275"/>
                  </a:cubicBezTo>
                  <a:cubicBezTo>
                    <a:pt x="0" y="1576"/>
                    <a:pt x="265" y="2101"/>
                    <a:pt x="586" y="2101"/>
                  </a:cubicBezTo>
                  <a:cubicBezTo>
                    <a:pt x="695" y="2101"/>
                    <a:pt x="811" y="2040"/>
                    <a:pt x="914" y="1888"/>
                  </a:cubicBezTo>
                  <a:cubicBezTo>
                    <a:pt x="1720" y="1275"/>
                    <a:pt x="3124" y="1082"/>
                    <a:pt x="4140" y="1082"/>
                  </a:cubicBezTo>
                  <a:cubicBezTo>
                    <a:pt x="5350" y="1082"/>
                    <a:pt x="6156" y="1485"/>
                    <a:pt x="6963" y="2291"/>
                  </a:cubicBezTo>
                  <a:cubicBezTo>
                    <a:pt x="8366" y="3905"/>
                    <a:pt x="9576" y="5711"/>
                    <a:pt x="10786" y="7324"/>
                  </a:cubicBezTo>
                  <a:cubicBezTo>
                    <a:pt x="13205" y="10550"/>
                    <a:pt x="15431" y="13986"/>
                    <a:pt x="17238" y="17615"/>
                  </a:cubicBezTo>
                  <a:cubicBezTo>
                    <a:pt x="17355" y="17790"/>
                    <a:pt x="17508" y="17862"/>
                    <a:pt x="17654" y="17862"/>
                  </a:cubicBezTo>
                  <a:cubicBezTo>
                    <a:pt x="18009" y="17862"/>
                    <a:pt x="18330" y="17436"/>
                    <a:pt x="18044" y="17002"/>
                  </a:cubicBezTo>
                  <a:cubicBezTo>
                    <a:pt x="15834" y="12373"/>
                    <a:pt x="12802" y="8340"/>
                    <a:pt x="9576" y="4098"/>
                  </a:cubicBezTo>
                  <a:cubicBezTo>
                    <a:pt x="8366" y="2485"/>
                    <a:pt x="7366" y="469"/>
                    <a:pt x="5140" y="65"/>
                  </a:cubicBezTo>
                  <a:cubicBezTo>
                    <a:pt x="4841" y="24"/>
                    <a:pt x="4504" y="1"/>
                    <a:pt x="414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598361" y="1208866"/>
              <a:ext cx="579367" cy="359307"/>
            </a:xfrm>
            <a:custGeom>
              <a:avLst/>
              <a:gdLst/>
              <a:ahLst/>
              <a:cxnLst/>
              <a:rect l="l" t="t" r="r" b="b"/>
              <a:pathLst>
                <a:path w="12711" h="7883" extrusionOk="0">
                  <a:moveTo>
                    <a:pt x="12104" y="0"/>
                  </a:moveTo>
                  <a:cubicBezTo>
                    <a:pt x="12008" y="0"/>
                    <a:pt x="11901" y="33"/>
                    <a:pt x="11787" y="110"/>
                  </a:cubicBezTo>
                  <a:cubicBezTo>
                    <a:pt x="7948" y="2127"/>
                    <a:pt x="4319" y="4756"/>
                    <a:pt x="496" y="6966"/>
                  </a:cubicBezTo>
                  <a:cubicBezTo>
                    <a:pt x="0" y="7292"/>
                    <a:pt x="307" y="7882"/>
                    <a:pt x="758" y="7882"/>
                  </a:cubicBezTo>
                  <a:cubicBezTo>
                    <a:pt x="864" y="7882"/>
                    <a:pt x="979" y="7849"/>
                    <a:pt x="1093" y="7772"/>
                  </a:cubicBezTo>
                  <a:cubicBezTo>
                    <a:pt x="4722" y="5562"/>
                    <a:pt x="8352" y="2933"/>
                    <a:pt x="12384" y="917"/>
                  </a:cubicBezTo>
                  <a:cubicBezTo>
                    <a:pt x="12710" y="591"/>
                    <a:pt x="12509" y="0"/>
                    <a:pt x="1210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325841" y="631509"/>
              <a:ext cx="552475" cy="692679"/>
            </a:xfrm>
            <a:custGeom>
              <a:avLst/>
              <a:gdLst/>
              <a:ahLst/>
              <a:cxnLst/>
              <a:rect l="l" t="t" r="r" b="b"/>
              <a:pathLst>
                <a:path w="12121" h="15197" extrusionOk="0">
                  <a:moveTo>
                    <a:pt x="1976" y="704"/>
                  </a:moveTo>
                  <a:cubicBezTo>
                    <a:pt x="3552" y="3051"/>
                    <a:pt x="5314" y="5398"/>
                    <a:pt x="6878" y="7745"/>
                  </a:cubicBezTo>
                  <a:cubicBezTo>
                    <a:pt x="7878" y="8954"/>
                    <a:pt x="8685" y="10164"/>
                    <a:pt x="9701" y="11374"/>
                  </a:cubicBezTo>
                  <a:cubicBezTo>
                    <a:pt x="10104" y="11971"/>
                    <a:pt x="10701" y="12584"/>
                    <a:pt x="10911" y="13390"/>
                  </a:cubicBezTo>
                  <a:cubicBezTo>
                    <a:pt x="11105" y="13390"/>
                    <a:pt x="11105" y="13584"/>
                    <a:pt x="11314" y="13794"/>
                  </a:cubicBezTo>
                  <a:cubicBezTo>
                    <a:pt x="11105" y="13987"/>
                    <a:pt x="10701" y="14197"/>
                    <a:pt x="10508" y="14390"/>
                  </a:cubicBezTo>
                  <a:cubicBezTo>
                    <a:pt x="10298" y="14390"/>
                    <a:pt x="10104" y="13987"/>
                    <a:pt x="10104" y="13794"/>
                  </a:cubicBezTo>
                  <a:cubicBezTo>
                    <a:pt x="8685" y="11568"/>
                    <a:pt x="7072" y="9761"/>
                    <a:pt x="5669" y="7745"/>
                  </a:cubicBezTo>
                  <a:cubicBezTo>
                    <a:pt x="5070" y="7146"/>
                    <a:pt x="1211" y="1181"/>
                    <a:pt x="1976" y="704"/>
                  </a:cubicBezTo>
                  <a:close/>
                  <a:moveTo>
                    <a:pt x="2013" y="0"/>
                  </a:moveTo>
                  <a:cubicBezTo>
                    <a:pt x="1875" y="0"/>
                    <a:pt x="1732" y="68"/>
                    <a:pt x="1701" y="186"/>
                  </a:cubicBezTo>
                  <a:lnTo>
                    <a:pt x="1701" y="186"/>
                  </a:lnTo>
                  <a:cubicBezTo>
                    <a:pt x="0" y="1013"/>
                    <a:pt x="3281" y="5562"/>
                    <a:pt x="3846" y="6325"/>
                  </a:cubicBezTo>
                  <a:cubicBezTo>
                    <a:pt x="5862" y="9148"/>
                    <a:pt x="8282" y="11971"/>
                    <a:pt x="9895" y="15003"/>
                  </a:cubicBezTo>
                  <a:cubicBezTo>
                    <a:pt x="10104" y="15197"/>
                    <a:pt x="10298" y="15197"/>
                    <a:pt x="10298" y="15197"/>
                  </a:cubicBezTo>
                  <a:cubicBezTo>
                    <a:pt x="11105" y="15003"/>
                    <a:pt x="12121" y="14794"/>
                    <a:pt x="12121" y="13794"/>
                  </a:cubicBezTo>
                  <a:cubicBezTo>
                    <a:pt x="11911" y="13181"/>
                    <a:pt x="11314" y="12584"/>
                    <a:pt x="10911" y="12181"/>
                  </a:cubicBezTo>
                  <a:cubicBezTo>
                    <a:pt x="10298" y="11374"/>
                    <a:pt x="9895" y="10358"/>
                    <a:pt x="9298" y="9551"/>
                  </a:cubicBezTo>
                  <a:cubicBezTo>
                    <a:pt x="6942" y="6614"/>
                    <a:pt x="4585" y="3661"/>
                    <a:pt x="2408" y="350"/>
                  </a:cubicBezTo>
                  <a:lnTo>
                    <a:pt x="2408" y="350"/>
                  </a:lnTo>
                  <a:cubicBezTo>
                    <a:pt x="2449" y="190"/>
                    <a:pt x="2357" y="40"/>
                    <a:pt x="2198" y="40"/>
                  </a:cubicBezTo>
                  <a:cubicBezTo>
                    <a:pt x="2191" y="40"/>
                    <a:pt x="2185" y="40"/>
                    <a:pt x="2179" y="40"/>
                  </a:cubicBezTo>
                  <a:lnTo>
                    <a:pt x="2179" y="40"/>
                  </a:lnTo>
                  <a:cubicBezTo>
                    <a:pt x="2131" y="13"/>
                    <a:pt x="2073" y="0"/>
                    <a:pt x="201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3301730" y="728366"/>
              <a:ext cx="436018" cy="654757"/>
            </a:xfrm>
            <a:custGeom>
              <a:avLst/>
              <a:gdLst/>
              <a:ahLst/>
              <a:cxnLst/>
              <a:rect l="l" t="t" r="r" b="b"/>
              <a:pathLst>
                <a:path w="9566" h="14365" extrusionOk="0">
                  <a:moveTo>
                    <a:pt x="430" y="1"/>
                  </a:moveTo>
                  <a:cubicBezTo>
                    <a:pt x="263" y="1"/>
                    <a:pt x="0" y="286"/>
                    <a:pt x="149" y="571"/>
                  </a:cubicBezTo>
                  <a:cubicBezTo>
                    <a:pt x="2359" y="5410"/>
                    <a:pt x="6601" y="9249"/>
                    <a:pt x="8811" y="14282"/>
                  </a:cubicBezTo>
                  <a:cubicBezTo>
                    <a:pt x="8867" y="14338"/>
                    <a:pt x="8952" y="14364"/>
                    <a:pt x="9042" y="14364"/>
                  </a:cubicBezTo>
                  <a:cubicBezTo>
                    <a:pt x="9285" y="14364"/>
                    <a:pt x="9565" y="14173"/>
                    <a:pt x="9424" y="13878"/>
                  </a:cubicBezTo>
                  <a:cubicBezTo>
                    <a:pt x="7004" y="8846"/>
                    <a:pt x="2972" y="5216"/>
                    <a:pt x="552" y="168"/>
                  </a:cubicBezTo>
                  <a:cubicBezTo>
                    <a:pt x="552" y="50"/>
                    <a:pt x="499" y="1"/>
                    <a:pt x="4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3225384" y="719569"/>
              <a:ext cx="510405" cy="684384"/>
            </a:xfrm>
            <a:custGeom>
              <a:avLst/>
              <a:gdLst/>
              <a:ahLst/>
              <a:cxnLst/>
              <a:rect l="l" t="t" r="r" b="b"/>
              <a:pathLst>
                <a:path w="11198" h="15015" extrusionOk="0">
                  <a:moveTo>
                    <a:pt x="1667" y="0"/>
                  </a:moveTo>
                  <a:cubicBezTo>
                    <a:pt x="1570" y="0"/>
                    <a:pt x="1477" y="49"/>
                    <a:pt x="1420" y="167"/>
                  </a:cubicBezTo>
                  <a:cubicBezTo>
                    <a:pt x="1" y="3183"/>
                    <a:pt x="2824" y="6410"/>
                    <a:pt x="4647" y="8636"/>
                  </a:cubicBezTo>
                  <a:cubicBezTo>
                    <a:pt x="5856" y="10249"/>
                    <a:pt x="7066" y="11652"/>
                    <a:pt x="8276" y="13265"/>
                  </a:cubicBezTo>
                  <a:cubicBezTo>
                    <a:pt x="8780" y="13783"/>
                    <a:pt x="9584" y="15015"/>
                    <a:pt x="10424" y="15015"/>
                  </a:cubicBezTo>
                  <a:cubicBezTo>
                    <a:pt x="10578" y="15015"/>
                    <a:pt x="10734" y="14973"/>
                    <a:pt x="10889" y="14878"/>
                  </a:cubicBezTo>
                  <a:cubicBezTo>
                    <a:pt x="11198" y="14569"/>
                    <a:pt x="11034" y="14147"/>
                    <a:pt x="10759" y="14147"/>
                  </a:cubicBezTo>
                  <a:cubicBezTo>
                    <a:pt x="10675" y="14147"/>
                    <a:pt x="10580" y="14187"/>
                    <a:pt x="10486" y="14281"/>
                  </a:cubicBezTo>
                  <a:cubicBezTo>
                    <a:pt x="10465" y="14295"/>
                    <a:pt x="10440" y="14302"/>
                    <a:pt x="10412" y="14302"/>
                  </a:cubicBezTo>
                  <a:cubicBezTo>
                    <a:pt x="9602" y="14302"/>
                    <a:pt x="5633" y="9011"/>
                    <a:pt x="5243" y="8232"/>
                  </a:cubicBezTo>
                  <a:cubicBezTo>
                    <a:pt x="3630" y="6410"/>
                    <a:pt x="808" y="3183"/>
                    <a:pt x="2017" y="570"/>
                  </a:cubicBezTo>
                  <a:cubicBezTo>
                    <a:pt x="2166" y="285"/>
                    <a:pt x="1903" y="0"/>
                    <a:pt x="166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3476299" y="594726"/>
              <a:ext cx="491398" cy="650563"/>
            </a:xfrm>
            <a:custGeom>
              <a:avLst/>
              <a:gdLst/>
              <a:ahLst/>
              <a:cxnLst/>
              <a:rect l="l" t="t" r="r" b="b"/>
              <a:pathLst>
                <a:path w="10781" h="14273" extrusionOk="0">
                  <a:moveTo>
                    <a:pt x="524" y="1"/>
                  </a:moveTo>
                  <a:cubicBezTo>
                    <a:pt x="281" y="1"/>
                    <a:pt x="0" y="192"/>
                    <a:pt x="142" y="487"/>
                  </a:cubicBezTo>
                  <a:cubicBezTo>
                    <a:pt x="3368" y="5116"/>
                    <a:pt x="6594" y="9761"/>
                    <a:pt x="10030" y="14197"/>
                  </a:cubicBezTo>
                  <a:cubicBezTo>
                    <a:pt x="10081" y="14249"/>
                    <a:pt x="10162" y="14273"/>
                    <a:pt x="10250" y="14273"/>
                  </a:cubicBezTo>
                  <a:cubicBezTo>
                    <a:pt x="10491" y="14273"/>
                    <a:pt x="10780" y="14090"/>
                    <a:pt x="10626" y="13794"/>
                  </a:cubicBezTo>
                  <a:cubicBezTo>
                    <a:pt x="7207" y="9358"/>
                    <a:pt x="3981" y="4922"/>
                    <a:pt x="755" y="83"/>
                  </a:cubicBezTo>
                  <a:cubicBezTo>
                    <a:pt x="698" y="27"/>
                    <a:pt x="613" y="1"/>
                    <a:pt x="52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476527" y="583149"/>
              <a:ext cx="530460" cy="655395"/>
            </a:xfrm>
            <a:custGeom>
              <a:avLst/>
              <a:gdLst/>
              <a:ahLst/>
              <a:cxnLst/>
              <a:rect l="l" t="t" r="r" b="b"/>
              <a:pathLst>
                <a:path w="11638" h="14379" extrusionOk="0">
                  <a:moveTo>
                    <a:pt x="1483" y="0"/>
                  </a:moveTo>
                  <a:cubicBezTo>
                    <a:pt x="1126" y="0"/>
                    <a:pt x="747" y="102"/>
                    <a:pt x="346" y="337"/>
                  </a:cubicBezTo>
                  <a:cubicBezTo>
                    <a:pt x="1" y="503"/>
                    <a:pt x="248" y="977"/>
                    <a:pt x="447" y="977"/>
                  </a:cubicBezTo>
                  <a:cubicBezTo>
                    <a:pt x="480" y="977"/>
                    <a:pt x="512" y="964"/>
                    <a:pt x="540" y="934"/>
                  </a:cubicBezTo>
                  <a:cubicBezTo>
                    <a:pt x="850" y="728"/>
                    <a:pt x="1149" y="639"/>
                    <a:pt x="1433" y="639"/>
                  </a:cubicBezTo>
                  <a:cubicBezTo>
                    <a:pt x="2818" y="639"/>
                    <a:pt x="3870" y="2753"/>
                    <a:pt x="4379" y="3757"/>
                  </a:cubicBezTo>
                  <a:cubicBezTo>
                    <a:pt x="5185" y="4967"/>
                    <a:pt x="5992" y="5983"/>
                    <a:pt x="6798" y="7193"/>
                  </a:cubicBezTo>
                  <a:lnTo>
                    <a:pt x="9218" y="10822"/>
                  </a:lnTo>
                  <a:lnTo>
                    <a:pt x="10428" y="12629"/>
                  </a:lnTo>
                  <a:cubicBezTo>
                    <a:pt x="10831" y="13435"/>
                    <a:pt x="10831" y="13242"/>
                    <a:pt x="10025" y="13838"/>
                  </a:cubicBezTo>
                  <a:cubicBezTo>
                    <a:pt x="9866" y="13997"/>
                    <a:pt x="10059" y="14378"/>
                    <a:pt x="10337" y="14378"/>
                  </a:cubicBezTo>
                  <a:cubicBezTo>
                    <a:pt x="10426" y="14378"/>
                    <a:pt x="10524" y="14339"/>
                    <a:pt x="10621" y="14242"/>
                  </a:cubicBezTo>
                  <a:cubicBezTo>
                    <a:pt x="10831" y="14048"/>
                    <a:pt x="11234" y="13838"/>
                    <a:pt x="11638" y="13435"/>
                  </a:cubicBezTo>
                  <a:lnTo>
                    <a:pt x="11638" y="13032"/>
                  </a:lnTo>
                  <a:cubicBezTo>
                    <a:pt x="9621" y="10015"/>
                    <a:pt x="7395" y="6983"/>
                    <a:pt x="5379" y="3757"/>
                  </a:cubicBezTo>
                  <a:cubicBezTo>
                    <a:pt x="4545" y="2586"/>
                    <a:pt x="3283" y="0"/>
                    <a:pt x="148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"/>
          <p:cNvSpPr/>
          <p:nvPr/>
        </p:nvSpPr>
        <p:spPr>
          <a:xfrm>
            <a:off x="5996153" y="3213122"/>
            <a:ext cx="464347" cy="273118"/>
          </a:xfrm>
          <a:custGeom>
            <a:avLst/>
            <a:gdLst/>
            <a:ahLst/>
            <a:cxnLst/>
            <a:rect l="l" t="t" r="r" b="b"/>
            <a:pathLst>
              <a:path w="10795" h="6349" extrusionOk="0">
                <a:moveTo>
                  <a:pt x="371" y="0"/>
                </a:moveTo>
                <a:cubicBezTo>
                  <a:pt x="108" y="0"/>
                  <a:pt x="0" y="297"/>
                  <a:pt x="171" y="455"/>
                </a:cubicBezTo>
                <a:cubicBezTo>
                  <a:pt x="1978" y="1471"/>
                  <a:pt x="3397" y="2681"/>
                  <a:pt x="4800" y="3487"/>
                </a:cubicBezTo>
                <a:cubicBezTo>
                  <a:pt x="6623" y="4487"/>
                  <a:pt x="8236" y="5504"/>
                  <a:pt x="10043" y="6310"/>
                </a:cubicBezTo>
                <a:cubicBezTo>
                  <a:pt x="10098" y="6337"/>
                  <a:pt x="10153" y="6348"/>
                  <a:pt x="10206" y="6348"/>
                </a:cubicBezTo>
                <a:cubicBezTo>
                  <a:pt x="10541" y="6348"/>
                  <a:pt x="10794" y="5878"/>
                  <a:pt x="10446" y="5697"/>
                </a:cubicBezTo>
                <a:cubicBezTo>
                  <a:pt x="8639" y="4891"/>
                  <a:pt x="6817" y="4084"/>
                  <a:pt x="5204" y="2874"/>
                </a:cubicBezTo>
                <a:cubicBezTo>
                  <a:pt x="3591" y="2068"/>
                  <a:pt x="2187" y="858"/>
                  <a:pt x="574" y="52"/>
                </a:cubicBezTo>
                <a:cubicBezTo>
                  <a:pt x="499" y="16"/>
                  <a:pt x="431" y="0"/>
                  <a:pt x="371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6103609" y="3364241"/>
            <a:ext cx="183244" cy="130558"/>
          </a:xfrm>
          <a:custGeom>
            <a:avLst/>
            <a:gdLst/>
            <a:ahLst/>
            <a:cxnLst/>
            <a:rect l="l" t="t" r="r" b="b"/>
            <a:pathLst>
              <a:path w="4260" h="3035" extrusionOk="0">
                <a:moveTo>
                  <a:pt x="447" y="1"/>
                </a:moveTo>
                <a:cubicBezTo>
                  <a:pt x="224" y="1"/>
                  <a:pt x="1" y="286"/>
                  <a:pt x="286" y="571"/>
                </a:cubicBezTo>
                <a:cubicBezTo>
                  <a:pt x="1093" y="1587"/>
                  <a:pt x="2302" y="2587"/>
                  <a:pt x="3512" y="2991"/>
                </a:cubicBezTo>
                <a:cubicBezTo>
                  <a:pt x="3571" y="3021"/>
                  <a:pt x="3630" y="3034"/>
                  <a:pt x="3686" y="3034"/>
                </a:cubicBezTo>
                <a:cubicBezTo>
                  <a:pt x="4016" y="3034"/>
                  <a:pt x="4260" y="2587"/>
                  <a:pt x="3915" y="2587"/>
                </a:cubicBezTo>
                <a:cubicBezTo>
                  <a:pt x="2706" y="1991"/>
                  <a:pt x="1706" y="1184"/>
                  <a:pt x="689" y="168"/>
                </a:cubicBezTo>
                <a:cubicBezTo>
                  <a:pt x="633" y="50"/>
                  <a:pt x="540" y="1"/>
                  <a:pt x="447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7954675" y="1242072"/>
            <a:ext cx="104139" cy="430433"/>
          </a:xfrm>
          <a:custGeom>
            <a:avLst/>
            <a:gdLst/>
            <a:ahLst/>
            <a:cxnLst/>
            <a:rect l="l" t="t" r="r" b="b"/>
            <a:pathLst>
              <a:path w="2421" h="10006" extrusionOk="0">
                <a:moveTo>
                  <a:pt x="2017" y="1"/>
                </a:moveTo>
                <a:cubicBezTo>
                  <a:pt x="1815" y="1"/>
                  <a:pt x="1614" y="102"/>
                  <a:pt x="1614" y="303"/>
                </a:cubicBezTo>
                <a:cubicBezTo>
                  <a:pt x="1614" y="3529"/>
                  <a:pt x="1210" y="6755"/>
                  <a:pt x="1" y="9578"/>
                </a:cubicBezTo>
                <a:cubicBezTo>
                  <a:pt x="1" y="9829"/>
                  <a:pt x="238" y="10005"/>
                  <a:pt x="464" y="10005"/>
                </a:cubicBezTo>
                <a:cubicBezTo>
                  <a:pt x="601" y="10005"/>
                  <a:pt x="734" y="9940"/>
                  <a:pt x="807" y="9788"/>
                </a:cubicBezTo>
                <a:cubicBezTo>
                  <a:pt x="1823" y="6755"/>
                  <a:pt x="2420" y="3529"/>
                  <a:pt x="2420" y="303"/>
                </a:cubicBezTo>
                <a:cubicBezTo>
                  <a:pt x="2420" y="102"/>
                  <a:pt x="2218" y="1"/>
                  <a:pt x="2017" y="1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8024062" y="1375985"/>
            <a:ext cx="86761" cy="244468"/>
          </a:xfrm>
          <a:custGeom>
            <a:avLst/>
            <a:gdLst/>
            <a:ahLst/>
            <a:cxnLst/>
            <a:rect l="l" t="t" r="r" b="b"/>
            <a:pathLst>
              <a:path w="2017" h="5683" extrusionOk="0">
                <a:moveTo>
                  <a:pt x="1618" y="0"/>
                </a:moveTo>
                <a:cubicBezTo>
                  <a:pt x="1509" y="0"/>
                  <a:pt x="1420" y="67"/>
                  <a:pt x="1420" y="223"/>
                </a:cubicBezTo>
                <a:cubicBezTo>
                  <a:pt x="1210" y="2029"/>
                  <a:pt x="614" y="3642"/>
                  <a:pt x="1" y="5255"/>
                </a:cubicBezTo>
                <a:cubicBezTo>
                  <a:pt x="1" y="5506"/>
                  <a:pt x="238" y="5682"/>
                  <a:pt x="464" y="5682"/>
                </a:cubicBezTo>
                <a:cubicBezTo>
                  <a:pt x="601" y="5682"/>
                  <a:pt x="734" y="5617"/>
                  <a:pt x="807" y="5465"/>
                </a:cubicBezTo>
                <a:cubicBezTo>
                  <a:pt x="1420" y="3852"/>
                  <a:pt x="1823" y="2239"/>
                  <a:pt x="2017" y="416"/>
                </a:cubicBezTo>
                <a:cubicBezTo>
                  <a:pt x="2017" y="169"/>
                  <a:pt x="1792" y="0"/>
                  <a:pt x="1618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8192344" y="551043"/>
            <a:ext cx="264241" cy="306113"/>
          </a:xfrm>
          <a:custGeom>
            <a:avLst/>
            <a:gdLst/>
            <a:ahLst/>
            <a:cxnLst/>
            <a:rect l="l" t="t" r="r" b="b"/>
            <a:pathLst>
              <a:path w="6143" h="7116" extrusionOk="0">
                <a:moveTo>
                  <a:pt x="5733" y="0"/>
                </a:moveTo>
                <a:cubicBezTo>
                  <a:pt x="5684" y="0"/>
                  <a:pt x="5631" y="13"/>
                  <a:pt x="5573" y="43"/>
                </a:cubicBezTo>
                <a:cubicBezTo>
                  <a:pt x="2944" y="1656"/>
                  <a:pt x="1137" y="3866"/>
                  <a:pt x="121" y="6689"/>
                </a:cubicBezTo>
                <a:cubicBezTo>
                  <a:pt x="1" y="6940"/>
                  <a:pt x="268" y="7116"/>
                  <a:pt x="486" y="7116"/>
                </a:cubicBezTo>
                <a:cubicBezTo>
                  <a:pt x="619" y="7116"/>
                  <a:pt x="734" y="7051"/>
                  <a:pt x="734" y="6899"/>
                </a:cubicBezTo>
                <a:cubicBezTo>
                  <a:pt x="1734" y="4269"/>
                  <a:pt x="3557" y="2060"/>
                  <a:pt x="5977" y="640"/>
                </a:cubicBezTo>
                <a:cubicBezTo>
                  <a:pt x="6142" y="474"/>
                  <a:pt x="6024" y="0"/>
                  <a:pt x="5733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85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"/>
          <p:cNvGrpSpPr/>
          <p:nvPr/>
        </p:nvGrpSpPr>
        <p:grpSpPr>
          <a:xfrm>
            <a:off x="8171230" y="1226774"/>
            <a:ext cx="1110132" cy="748433"/>
            <a:chOff x="8051248" y="1383348"/>
            <a:chExt cx="1230882" cy="829840"/>
          </a:xfrm>
        </p:grpSpPr>
        <p:sp>
          <p:nvSpPr>
            <p:cNvPr id="114" name="Google Shape;114;p1"/>
            <p:cNvSpPr/>
            <p:nvPr/>
          </p:nvSpPr>
          <p:spPr>
            <a:xfrm>
              <a:off x="8063648" y="1638929"/>
              <a:ext cx="564632" cy="476925"/>
            </a:xfrm>
            <a:custGeom>
              <a:avLst/>
              <a:gdLst/>
              <a:ahLst/>
              <a:cxnLst/>
              <a:rect l="l" t="t" r="r" b="b"/>
              <a:pathLst>
                <a:path w="11839" h="10000" extrusionOk="0">
                  <a:moveTo>
                    <a:pt x="6491" y="998"/>
                  </a:moveTo>
                  <a:cubicBezTo>
                    <a:pt x="10161" y="998"/>
                    <a:pt x="11699" y="6379"/>
                    <a:pt x="8209" y="8411"/>
                  </a:cubicBezTo>
                  <a:cubicBezTo>
                    <a:pt x="7554" y="8809"/>
                    <a:pt x="6931" y="8983"/>
                    <a:pt x="6359" y="8983"/>
                  </a:cubicBezTo>
                  <a:cubicBezTo>
                    <a:pt x="2869" y="8983"/>
                    <a:pt x="1229" y="2538"/>
                    <a:pt x="5386" y="1153"/>
                  </a:cubicBezTo>
                  <a:cubicBezTo>
                    <a:pt x="5772" y="1047"/>
                    <a:pt x="6141" y="998"/>
                    <a:pt x="6491" y="998"/>
                  </a:cubicBezTo>
                  <a:close/>
                  <a:moveTo>
                    <a:pt x="6300" y="0"/>
                  </a:moveTo>
                  <a:cubicBezTo>
                    <a:pt x="5952" y="0"/>
                    <a:pt x="5603" y="38"/>
                    <a:pt x="5257" y="117"/>
                  </a:cubicBezTo>
                  <a:lnTo>
                    <a:pt x="5257" y="117"/>
                  </a:lnTo>
                  <a:cubicBezTo>
                    <a:pt x="5231" y="121"/>
                    <a:pt x="5204" y="128"/>
                    <a:pt x="5176" y="136"/>
                  </a:cubicBezTo>
                  <a:cubicBezTo>
                    <a:pt x="5176" y="136"/>
                    <a:pt x="5176" y="136"/>
                    <a:pt x="5176" y="136"/>
                  </a:cubicBezTo>
                  <a:lnTo>
                    <a:pt x="5176" y="136"/>
                  </a:lnTo>
                  <a:cubicBezTo>
                    <a:pt x="5120" y="151"/>
                    <a:pt x="5069" y="170"/>
                    <a:pt x="5024" y="191"/>
                  </a:cubicBezTo>
                  <a:lnTo>
                    <a:pt x="5024" y="191"/>
                  </a:lnTo>
                  <a:cubicBezTo>
                    <a:pt x="0" y="2093"/>
                    <a:pt x="1697" y="10000"/>
                    <a:pt x="6223" y="10000"/>
                  </a:cubicBezTo>
                  <a:cubicBezTo>
                    <a:pt x="6775" y="10000"/>
                    <a:pt x="7369" y="9882"/>
                    <a:pt x="7999" y="9621"/>
                  </a:cubicBezTo>
                  <a:cubicBezTo>
                    <a:pt x="10419" y="8814"/>
                    <a:pt x="11838" y="5992"/>
                    <a:pt x="11032" y="3572"/>
                  </a:cubicBezTo>
                  <a:cubicBezTo>
                    <a:pt x="10349" y="1347"/>
                    <a:pt x="8361" y="0"/>
                    <a:pt x="630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8535177" y="1384636"/>
              <a:ext cx="569019" cy="480931"/>
            </a:xfrm>
            <a:custGeom>
              <a:avLst/>
              <a:gdLst/>
              <a:ahLst/>
              <a:cxnLst/>
              <a:rect l="l" t="t" r="r" b="b"/>
              <a:pathLst>
                <a:path w="11931" h="10084" extrusionOk="0">
                  <a:moveTo>
                    <a:pt x="6311" y="925"/>
                  </a:moveTo>
                  <a:cubicBezTo>
                    <a:pt x="10126" y="925"/>
                    <a:pt x="11931" y="6438"/>
                    <a:pt x="8194" y="8501"/>
                  </a:cubicBezTo>
                  <a:cubicBezTo>
                    <a:pt x="7554" y="8891"/>
                    <a:pt x="6945" y="9061"/>
                    <a:pt x="6383" y="9061"/>
                  </a:cubicBezTo>
                  <a:cubicBezTo>
                    <a:pt x="2881" y="9061"/>
                    <a:pt x="1204" y="2439"/>
                    <a:pt x="5355" y="1038"/>
                  </a:cubicBezTo>
                  <a:lnTo>
                    <a:pt x="5355" y="1038"/>
                  </a:lnTo>
                  <a:cubicBezTo>
                    <a:pt x="5360" y="1036"/>
                    <a:pt x="5366" y="1034"/>
                    <a:pt x="5371" y="1032"/>
                  </a:cubicBezTo>
                  <a:lnTo>
                    <a:pt x="5371" y="1032"/>
                  </a:lnTo>
                  <a:cubicBezTo>
                    <a:pt x="5371" y="1032"/>
                    <a:pt x="5371" y="1032"/>
                    <a:pt x="5371" y="1032"/>
                  </a:cubicBezTo>
                  <a:cubicBezTo>
                    <a:pt x="5696" y="959"/>
                    <a:pt x="6009" y="925"/>
                    <a:pt x="6311" y="925"/>
                  </a:cubicBezTo>
                  <a:close/>
                  <a:moveTo>
                    <a:pt x="6652" y="0"/>
                  </a:moveTo>
                  <a:cubicBezTo>
                    <a:pt x="6175" y="0"/>
                    <a:pt x="5687" y="71"/>
                    <a:pt x="5199" y="219"/>
                  </a:cubicBezTo>
                  <a:lnTo>
                    <a:pt x="5199" y="219"/>
                  </a:lnTo>
                  <a:cubicBezTo>
                    <a:pt x="5192" y="221"/>
                    <a:pt x="5185" y="224"/>
                    <a:pt x="5177" y="226"/>
                  </a:cubicBezTo>
                  <a:cubicBezTo>
                    <a:pt x="5067" y="226"/>
                    <a:pt x="4983" y="259"/>
                    <a:pt x="4923" y="312"/>
                  </a:cubicBezTo>
                  <a:lnTo>
                    <a:pt x="4923" y="312"/>
                  </a:lnTo>
                  <a:cubicBezTo>
                    <a:pt x="0" y="2125"/>
                    <a:pt x="1722" y="10083"/>
                    <a:pt x="6383" y="10083"/>
                  </a:cubicBezTo>
                  <a:cubicBezTo>
                    <a:pt x="6946" y="10083"/>
                    <a:pt x="7552" y="9967"/>
                    <a:pt x="8194" y="9711"/>
                  </a:cubicBezTo>
                  <a:cubicBezTo>
                    <a:pt x="10613" y="8694"/>
                    <a:pt x="11823" y="6081"/>
                    <a:pt x="11226" y="3452"/>
                  </a:cubicBezTo>
                  <a:cubicBezTo>
                    <a:pt x="10572" y="1334"/>
                    <a:pt x="8721" y="0"/>
                    <a:pt x="665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8051248" y="1906433"/>
              <a:ext cx="160438" cy="114414"/>
            </a:xfrm>
            <a:custGeom>
              <a:avLst/>
              <a:gdLst/>
              <a:ahLst/>
              <a:cxnLst/>
              <a:rect l="l" t="t" r="r" b="b"/>
              <a:pathLst>
                <a:path w="3364" h="2399" extrusionOk="0">
                  <a:moveTo>
                    <a:pt x="2649" y="1"/>
                  </a:moveTo>
                  <a:cubicBezTo>
                    <a:pt x="2384" y="1"/>
                    <a:pt x="2150" y="238"/>
                    <a:pt x="2017" y="383"/>
                  </a:cubicBezTo>
                  <a:cubicBezTo>
                    <a:pt x="1474" y="740"/>
                    <a:pt x="944" y="1249"/>
                    <a:pt x="404" y="1786"/>
                  </a:cubicBezTo>
                  <a:lnTo>
                    <a:pt x="404" y="1786"/>
                  </a:lnTo>
                  <a:cubicBezTo>
                    <a:pt x="404" y="1786"/>
                    <a:pt x="404" y="1786"/>
                    <a:pt x="404" y="1786"/>
                  </a:cubicBezTo>
                  <a:cubicBezTo>
                    <a:pt x="404" y="1786"/>
                    <a:pt x="404" y="1786"/>
                    <a:pt x="404" y="1786"/>
                  </a:cubicBezTo>
                  <a:lnTo>
                    <a:pt x="404" y="1786"/>
                  </a:lnTo>
                  <a:cubicBezTo>
                    <a:pt x="334" y="1856"/>
                    <a:pt x="264" y="1926"/>
                    <a:pt x="194" y="1996"/>
                  </a:cubicBezTo>
                  <a:cubicBezTo>
                    <a:pt x="0" y="1996"/>
                    <a:pt x="194" y="2399"/>
                    <a:pt x="404" y="2399"/>
                  </a:cubicBezTo>
                  <a:cubicBezTo>
                    <a:pt x="1210" y="2399"/>
                    <a:pt x="2210" y="2189"/>
                    <a:pt x="3017" y="1786"/>
                  </a:cubicBezTo>
                  <a:cubicBezTo>
                    <a:pt x="3364" y="1786"/>
                    <a:pt x="3269" y="1344"/>
                    <a:pt x="3102" y="1344"/>
                  </a:cubicBezTo>
                  <a:cubicBezTo>
                    <a:pt x="3075" y="1344"/>
                    <a:pt x="3046" y="1356"/>
                    <a:pt x="3017" y="1383"/>
                  </a:cubicBezTo>
                  <a:cubicBezTo>
                    <a:pt x="2430" y="1535"/>
                    <a:pt x="1741" y="1679"/>
                    <a:pt x="1099" y="1746"/>
                  </a:cubicBezTo>
                  <a:lnTo>
                    <a:pt x="1099" y="1746"/>
                  </a:lnTo>
                  <a:cubicBezTo>
                    <a:pt x="1651" y="1264"/>
                    <a:pt x="2477" y="562"/>
                    <a:pt x="2598" y="562"/>
                  </a:cubicBezTo>
                  <a:cubicBezTo>
                    <a:pt x="2608" y="562"/>
                    <a:pt x="2613" y="566"/>
                    <a:pt x="2613" y="576"/>
                  </a:cubicBezTo>
                  <a:cubicBezTo>
                    <a:pt x="2655" y="617"/>
                    <a:pt x="2703" y="635"/>
                    <a:pt x="2753" y="635"/>
                  </a:cubicBezTo>
                  <a:cubicBezTo>
                    <a:pt x="2958" y="635"/>
                    <a:pt x="3185" y="341"/>
                    <a:pt x="3017" y="173"/>
                  </a:cubicBezTo>
                  <a:cubicBezTo>
                    <a:pt x="2892" y="48"/>
                    <a:pt x="2767" y="1"/>
                    <a:pt x="264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8533841" y="1674650"/>
              <a:ext cx="132871" cy="69774"/>
            </a:xfrm>
            <a:custGeom>
              <a:avLst/>
              <a:gdLst/>
              <a:ahLst/>
              <a:cxnLst/>
              <a:rect l="l" t="t" r="r" b="b"/>
              <a:pathLst>
                <a:path w="2786" h="1463" extrusionOk="0">
                  <a:moveTo>
                    <a:pt x="2173" y="0"/>
                  </a:moveTo>
                  <a:cubicBezTo>
                    <a:pt x="1576" y="404"/>
                    <a:pt x="963" y="807"/>
                    <a:pt x="156" y="1000"/>
                  </a:cubicBezTo>
                  <a:cubicBezTo>
                    <a:pt x="1" y="1169"/>
                    <a:pt x="95" y="1462"/>
                    <a:pt x="247" y="1462"/>
                  </a:cubicBezTo>
                  <a:cubicBezTo>
                    <a:pt x="284" y="1462"/>
                    <a:pt x="325" y="1445"/>
                    <a:pt x="366" y="1404"/>
                  </a:cubicBezTo>
                  <a:cubicBezTo>
                    <a:pt x="1173" y="1210"/>
                    <a:pt x="1769" y="807"/>
                    <a:pt x="2576" y="404"/>
                  </a:cubicBezTo>
                  <a:cubicBezTo>
                    <a:pt x="2786" y="404"/>
                    <a:pt x="2576" y="0"/>
                    <a:pt x="217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8562456" y="1730259"/>
              <a:ext cx="132537" cy="71873"/>
            </a:xfrm>
            <a:custGeom>
              <a:avLst/>
              <a:gdLst/>
              <a:ahLst/>
              <a:cxnLst/>
              <a:rect l="l" t="t" r="r" b="b"/>
              <a:pathLst>
                <a:path w="2779" h="1507" extrusionOk="0">
                  <a:moveTo>
                    <a:pt x="2531" y="0"/>
                  </a:moveTo>
                  <a:cubicBezTo>
                    <a:pt x="2488" y="0"/>
                    <a:pt x="2438" y="13"/>
                    <a:pt x="2379" y="44"/>
                  </a:cubicBezTo>
                  <a:cubicBezTo>
                    <a:pt x="1573" y="238"/>
                    <a:pt x="976" y="641"/>
                    <a:pt x="169" y="1044"/>
                  </a:cubicBezTo>
                  <a:cubicBezTo>
                    <a:pt x="1" y="1213"/>
                    <a:pt x="103" y="1506"/>
                    <a:pt x="250" y="1506"/>
                  </a:cubicBezTo>
                  <a:cubicBezTo>
                    <a:pt x="286" y="1506"/>
                    <a:pt x="325" y="1489"/>
                    <a:pt x="363" y="1447"/>
                  </a:cubicBezTo>
                  <a:cubicBezTo>
                    <a:pt x="1169" y="1044"/>
                    <a:pt x="1782" y="641"/>
                    <a:pt x="2589" y="447"/>
                  </a:cubicBezTo>
                  <a:cubicBezTo>
                    <a:pt x="2754" y="447"/>
                    <a:pt x="2778" y="0"/>
                    <a:pt x="25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8993638" y="1383348"/>
              <a:ext cx="217049" cy="118230"/>
            </a:xfrm>
            <a:custGeom>
              <a:avLst/>
              <a:gdLst/>
              <a:ahLst/>
              <a:cxnLst/>
              <a:rect l="l" t="t" r="r" b="b"/>
              <a:pathLst>
                <a:path w="4551" h="2479" extrusionOk="0">
                  <a:moveTo>
                    <a:pt x="4163" y="1"/>
                  </a:moveTo>
                  <a:cubicBezTo>
                    <a:pt x="4117" y="1"/>
                    <a:pt x="4071" y="18"/>
                    <a:pt x="4033" y="59"/>
                  </a:cubicBezTo>
                  <a:cubicBezTo>
                    <a:pt x="2823" y="656"/>
                    <a:pt x="1613" y="1269"/>
                    <a:pt x="194" y="2076"/>
                  </a:cubicBezTo>
                  <a:cubicBezTo>
                    <a:pt x="0" y="2076"/>
                    <a:pt x="194" y="2479"/>
                    <a:pt x="403" y="2479"/>
                  </a:cubicBezTo>
                  <a:cubicBezTo>
                    <a:pt x="1807" y="1672"/>
                    <a:pt x="3016" y="1059"/>
                    <a:pt x="4226" y="463"/>
                  </a:cubicBezTo>
                  <a:cubicBezTo>
                    <a:pt x="4550" y="294"/>
                    <a:pt x="4354" y="1"/>
                    <a:pt x="416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033795" y="1414634"/>
              <a:ext cx="248335" cy="127864"/>
            </a:xfrm>
            <a:custGeom>
              <a:avLst/>
              <a:gdLst/>
              <a:ahLst/>
              <a:cxnLst/>
              <a:rect l="l" t="t" r="r" b="b"/>
              <a:pathLst>
                <a:path w="5207" h="2681" extrusionOk="0">
                  <a:moveTo>
                    <a:pt x="4594" y="0"/>
                  </a:moveTo>
                  <a:cubicBezTo>
                    <a:pt x="3191" y="807"/>
                    <a:pt x="1771" y="1613"/>
                    <a:pt x="158" y="2226"/>
                  </a:cubicBezTo>
                  <a:cubicBezTo>
                    <a:pt x="0" y="2384"/>
                    <a:pt x="100" y="2681"/>
                    <a:pt x="255" y="2681"/>
                  </a:cubicBezTo>
                  <a:cubicBezTo>
                    <a:pt x="291" y="2681"/>
                    <a:pt x="329" y="2665"/>
                    <a:pt x="368" y="2629"/>
                  </a:cubicBezTo>
                  <a:cubicBezTo>
                    <a:pt x="1981" y="2017"/>
                    <a:pt x="3384" y="1210"/>
                    <a:pt x="4997" y="403"/>
                  </a:cubicBezTo>
                  <a:cubicBezTo>
                    <a:pt x="5207" y="403"/>
                    <a:pt x="4997" y="0"/>
                    <a:pt x="459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8224321" y="1730259"/>
              <a:ext cx="160342" cy="280623"/>
            </a:xfrm>
            <a:custGeom>
              <a:avLst/>
              <a:gdLst/>
              <a:ahLst/>
              <a:cxnLst/>
              <a:rect l="l" t="t" r="r" b="b"/>
              <a:pathLst>
                <a:path w="3362" h="5884" extrusionOk="0">
                  <a:moveTo>
                    <a:pt x="3106" y="0"/>
                  </a:moveTo>
                  <a:cubicBezTo>
                    <a:pt x="3078" y="0"/>
                    <a:pt x="3048" y="13"/>
                    <a:pt x="3017" y="44"/>
                  </a:cubicBezTo>
                  <a:cubicBezTo>
                    <a:pt x="194" y="851"/>
                    <a:pt x="1" y="4673"/>
                    <a:pt x="2614" y="5883"/>
                  </a:cubicBezTo>
                  <a:cubicBezTo>
                    <a:pt x="3017" y="5883"/>
                    <a:pt x="3227" y="5480"/>
                    <a:pt x="3017" y="5480"/>
                  </a:cubicBezTo>
                  <a:cubicBezTo>
                    <a:pt x="598" y="4480"/>
                    <a:pt x="598" y="1254"/>
                    <a:pt x="3017" y="447"/>
                  </a:cubicBezTo>
                  <a:cubicBezTo>
                    <a:pt x="3361" y="447"/>
                    <a:pt x="3271" y="0"/>
                    <a:pt x="310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416662" y="1960325"/>
              <a:ext cx="55753" cy="41302"/>
            </a:xfrm>
            <a:custGeom>
              <a:avLst/>
              <a:gdLst/>
              <a:ahLst/>
              <a:cxnLst/>
              <a:rect l="l" t="t" r="r" b="b"/>
              <a:pathLst>
                <a:path w="1169" h="866" extrusionOk="0">
                  <a:moveTo>
                    <a:pt x="919" y="0"/>
                  </a:moveTo>
                  <a:cubicBezTo>
                    <a:pt x="883" y="0"/>
                    <a:pt x="845" y="18"/>
                    <a:pt x="807" y="59"/>
                  </a:cubicBezTo>
                  <a:cubicBezTo>
                    <a:pt x="597" y="253"/>
                    <a:pt x="404" y="253"/>
                    <a:pt x="194" y="462"/>
                  </a:cubicBezTo>
                  <a:cubicBezTo>
                    <a:pt x="0" y="462"/>
                    <a:pt x="0" y="866"/>
                    <a:pt x="404" y="866"/>
                  </a:cubicBezTo>
                  <a:cubicBezTo>
                    <a:pt x="597" y="866"/>
                    <a:pt x="807" y="656"/>
                    <a:pt x="1000" y="462"/>
                  </a:cubicBezTo>
                  <a:cubicBezTo>
                    <a:pt x="1169" y="294"/>
                    <a:pt x="1067" y="0"/>
                    <a:pt x="91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95135" y="1486744"/>
              <a:ext cx="173124" cy="293357"/>
            </a:xfrm>
            <a:custGeom>
              <a:avLst/>
              <a:gdLst/>
              <a:ahLst/>
              <a:cxnLst/>
              <a:rect l="l" t="t" r="r" b="b"/>
              <a:pathLst>
                <a:path w="3630" h="6151" extrusionOk="0">
                  <a:moveTo>
                    <a:pt x="2800" y="1"/>
                  </a:moveTo>
                  <a:cubicBezTo>
                    <a:pt x="1708" y="1"/>
                    <a:pt x="589" y="1832"/>
                    <a:pt x="404" y="2731"/>
                  </a:cubicBezTo>
                  <a:cubicBezTo>
                    <a:pt x="0" y="4134"/>
                    <a:pt x="807" y="5747"/>
                    <a:pt x="2226" y="6150"/>
                  </a:cubicBezTo>
                  <a:cubicBezTo>
                    <a:pt x="2420" y="6150"/>
                    <a:pt x="2630" y="5747"/>
                    <a:pt x="2420" y="5747"/>
                  </a:cubicBezTo>
                  <a:cubicBezTo>
                    <a:pt x="1210" y="5344"/>
                    <a:pt x="404" y="3940"/>
                    <a:pt x="807" y="2731"/>
                  </a:cubicBezTo>
                  <a:cubicBezTo>
                    <a:pt x="998" y="2173"/>
                    <a:pt x="2018" y="452"/>
                    <a:pt x="2953" y="452"/>
                  </a:cubicBezTo>
                  <a:cubicBezTo>
                    <a:pt x="3045" y="452"/>
                    <a:pt x="3137" y="468"/>
                    <a:pt x="3227" y="505"/>
                  </a:cubicBezTo>
                  <a:cubicBezTo>
                    <a:pt x="3436" y="505"/>
                    <a:pt x="3630" y="101"/>
                    <a:pt x="3227" y="101"/>
                  </a:cubicBezTo>
                  <a:cubicBezTo>
                    <a:pt x="3086" y="32"/>
                    <a:pt x="2944" y="1"/>
                    <a:pt x="280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8829960" y="1737747"/>
              <a:ext cx="83891" cy="42351"/>
            </a:xfrm>
            <a:custGeom>
              <a:avLst/>
              <a:gdLst/>
              <a:ahLst/>
              <a:cxnLst/>
              <a:rect l="l" t="t" r="r" b="b"/>
              <a:pathLst>
                <a:path w="1759" h="888" extrusionOk="0">
                  <a:moveTo>
                    <a:pt x="1578" y="1"/>
                  </a:moveTo>
                  <a:cubicBezTo>
                    <a:pt x="1530" y="1"/>
                    <a:pt x="1472" y="24"/>
                    <a:pt x="1416" y="81"/>
                  </a:cubicBezTo>
                  <a:cubicBezTo>
                    <a:pt x="1013" y="290"/>
                    <a:pt x="609" y="484"/>
                    <a:pt x="206" y="484"/>
                  </a:cubicBezTo>
                  <a:cubicBezTo>
                    <a:pt x="177" y="457"/>
                    <a:pt x="152" y="445"/>
                    <a:pt x="130" y="445"/>
                  </a:cubicBezTo>
                  <a:cubicBezTo>
                    <a:pt x="0" y="445"/>
                    <a:pt x="26" y="887"/>
                    <a:pt x="206" y="887"/>
                  </a:cubicBezTo>
                  <a:cubicBezTo>
                    <a:pt x="803" y="887"/>
                    <a:pt x="1416" y="694"/>
                    <a:pt x="1609" y="290"/>
                  </a:cubicBezTo>
                  <a:cubicBezTo>
                    <a:pt x="1758" y="142"/>
                    <a:pt x="1696" y="1"/>
                    <a:pt x="157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938649" y="1667163"/>
              <a:ext cx="40396" cy="59377"/>
            </a:xfrm>
            <a:custGeom>
              <a:avLst/>
              <a:gdLst/>
              <a:ahLst/>
              <a:cxnLst/>
              <a:rect l="l" t="t" r="r" b="b"/>
              <a:pathLst>
                <a:path w="847" h="1245" extrusionOk="0">
                  <a:moveTo>
                    <a:pt x="621" y="0"/>
                  </a:moveTo>
                  <a:cubicBezTo>
                    <a:pt x="496" y="0"/>
                    <a:pt x="347" y="52"/>
                    <a:pt x="347" y="157"/>
                  </a:cubicBezTo>
                  <a:cubicBezTo>
                    <a:pt x="347" y="561"/>
                    <a:pt x="137" y="754"/>
                    <a:pt x="137" y="964"/>
                  </a:cubicBezTo>
                  <a:cubicBezTo>
                    <a:pt x="0" y="1100"/>
                    <a:pt x="56" y="1245"/>
                    <a:pt x="175" y="1245"/>
                  </a:cubicBezTo>
                  <a:cubicBezTo>
                    <a:pt x="224" y="1245"/>
                    <a:pt x="285" y="1219"/>
                    <a:pt x="347" y="1157"/>
                  </a:cubicBezTo>
                  <a:cubicBezTo>
                    <a:pt x="750" y="964"/>
                    <a:pt x="750" y="561"/>
                    <a:pt x="750" y="157"/>
                  </a:cubicBezTo>
                  <a:cubicBezTo>
                    <a:pt x="847" y="52"/>
                    <a:pt x="746" y="0"/>
                    <a:pt x="62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8522061" y="2038921"/>
              <a:ext cx="144651" cy="145033"/>
            </a:xfrm>
            <a:custGeom>
              <a:avLst/>
              <a:gdLst/>
              <a:ahLst/>
              <a:cxnLst/>
              <a:rect l="l" t="t" r="r" b="b"/>
              <a:pathLst>
                <a:path w="3033" h="3041" extrusionOk="0">
                  <a:moveTo>
                    <a:pt x="2616" y="1"/>
                  </a:moveTo>
                  <a:cubicBezTo>
                    <a:pt x="2507" y="1"/>
                    <a:pt x="2420" y="65"/>
                    <a:pt x="2420" y="218"/>
                  </a:cubicBezTo>
                  <a:cubicBezTo>
                    <a:pt x="2226" y="1234"/>
                    <a:pt x="1420" y="2234"/>
                    <a:pt x="403" y="2444"/>
                  </a:cubicBezTo>
                  <a:cubicBezTo>
                    <a:pt x="0" y="2444"/>
                    <a:pt x="0" y="3041"/>
                    <a:pt x="613" y="3041"/>
                  </a:cubicBezTo>
                  <a:cubicBezTo>
                    <a:pt x="1823" y="2847"/>
                    <a:pt x="2823" y="1637"/>
                    <a:pt x="3033" y="427"/>
                  </a:cubicBezTo>
                  <a:cubicBezTo>
                    <a:pt x="3033" y="177"/>
                    <a:pt x="2795" y="1"/>
                    <a:pt x="2616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8628223" y="2145465"/>
              <a:ext cx="96196" cy="67723"/>
            </a:xfrm>
            <a:custGeom>
              <a:avLst/>
              <a:gdLst/>
              <a:ahLst/>
              <a:cxnLst/>
              <a:rect l="l" t="t" r="r" b="b"/>
              <a:pathLst>
                <a:path w="2017" h="1420" extrusionOk="0">
                  <a:moveTo>
                    <a:pt x="1613" y="0"/>
                  </a:moveTo>
                  <a:cubicBezTo>
                    <a:pt x="1403" y="0"/>
                    <a:pt x="1403" y="0"/>
                    <a:pt x="1210" y="210"/>
                  </a:cubicBezTo>
                  <a:cubicBezTo>
                    <a:pt x="1000" y="613"/>
                    <a:pt x="807" y="807"/>
                    <a:pt x="403" y="807"/>
                  </a:cubicBezTo>
                  <a:cubicBezTo>
                    <a:pt x="0" y="807"/>
                    <a:pt x="0" y="1420"/>
                    <a:pt x="403" y="1420"/>
                  </a:cubicBezTo>
                  <a:cubicBezTo>
                    <a:pt x="1000" y="1420"/>
                    <a:pt x="1613" y="1016"/>
                    <a:pt x="1807" y="403"/>
                  </a:cubicBezTo>
                  <a:cubicBezTo>
                    <a:pt x="2016" y="210"/>
                    <a:pt x="1807" y="0"/>
                    <a:pt x="161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1"/>
          <p:cNvSpPr/>
          <p:nvPr/>
        </p:nvSpPr>
        <p:spPr>
          <a:xfrm>
            <a:off x="4060601" y="1669792"/>
            <a:ext cx="144788" cy="427594"/>
          </a:xfrm>
          <a:custGeom>
            <a:avLst/>
            <a:gdLst/>
            <a:ahLst/>
            <a:cxnLst/>
            <a:rect l="l" t="t" r="r" b="b"/>
            <a:pathLst>
              <a:path w="3366" h="9940" extrusionOk="0">
                <a:moveTo>
                  <a:pt x="2777" y="0"/>
                </a:moveTo>
                <a:cubicBezTo>
                  <a:pt x="2724" y="0"/>
                  <a:pt x="2669" y="12"/>
                  <a:pt x="2614" y="38"/>
                </a:cubicBezTo>
                <a:cubicBezTo>
                  <a:pt x="1404" y="845"/>
                  <a:pt x="807" y="2861"/>
                  <a:pt x="404" y="4281"/>
                </a:cubicBezTo>
                <a:cubicBezTo>
                  <a:pt x="1" y="6087"/>
                  <a:pt x="195" y="7910"/>
                  <a:pt x="598" y="9717"/>
                </a:cubicBezTo>
                <a:cubicBezTo>
                  <a:pt x="679" y="9872"/>
                  <a:pt x="817" y="9939"/>
                  <a:pt x="957" y="9939"/>
                </a:cubicBezTo>
                <a:cubicBezTo>
                  <a:pt x="1179" y="9939"/>
                  <a:pt x="1404" y="9771"/>
                  <a:pt x="1404" y="9523"/>
                </a:cubicBezTo>
                <a:cubicBezTo>
                  <a:pt x="807" y="7910"/>
                  <a:pt x="807" y="6491"/>
                  <a:pt x="1001" y="4878"/>
                </a:cubicBezTo>
                <a:cubicBezTo>
                  <a:pt x="1211" y="3668"/>
                  <a:pt x="1808" y="1248"/>
                  <a:pt x="3017" y="651"/>
                </a:cubicBezTo>
                <a:cubicBezTo>
                  <a:pt x="3366" y="470"/>
                  <a:pt x="3112" y="0"/>
                  <a:pt x="2777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"/>
          <p:cNvGrpSpPr/>
          <p:nvPr/>
        </p:nvGrpSpPr>
        <p:grpSpPr>
          <a:xfrm>
            <a:off x="5509400" y="1402188"/>
            <a:ext cx="3348452" cy="2571508"/>
            <a:chOff x="5284027" y="1498206"/>
            <a:chExt cx="3547465" cy="2724344"/>
          </a:xfrm>
        </p:grpSpPr>
        <p:sp>
          <p:nvSpPr>
            <p:cNvPr id="130" name="Google Shape;130;p1"/>
            <p:cNvSpPr/>
            <p:nvPr/>
          </p:nvSpPr>
          <p:spPr>
            <a:xfrm>
              <a:off x="5492553" y="1560833"/>
              <a:ext cx="891636" cy="1311884"/>
            </a:xfrm>
            <a:custGeom>
              <a:avLst/>
              <a:gdLst/>
              <a:ahLst/>
              <a:cxnLst/>
              <a:rect l="l" t="t" r="r" b="b"/>
              <a:pathLst>
                <a:path w="19562" h="28782" extrusionOk="0">
                  <a:moveTo>
                    <a:pt x="18851" y="1"/>
                  </a:moveTo>
                  <a:cubicBezTo>
                    <a:pt x="18693" y="1"/>
                    <a:pt x="18533" y="74"/>
                    <a:pt x="18411" y="260"/>
                  </a:cubicBezTo>
                  <a:cubicBezTo>
                    <a:pt x="12765" y="9729"/>
                    <a:pt x="6523" y="19004"/>
                    <a:pt x="264" y="28085"/>
                  </a:cubicBezTo>
                  <a:cubicBezTo>
                    <a:pt x="1" y="28475"/>
                    <a:pt x="253" y="28782"/>
                    <a:pt x="573" y="28782"/>
                  </a:cubicBezTo>
                  <a:cubicBezTo>
                    <a:pt x="742" y="28782"/>
                    <a:pt x="931" y="28695"/>
                    <a:pt x="1071" y="28488"/>
                  </a:cubicBezTo>
                  <a:cubicBezTo>
                    <a:pt x="7329" y="19407"/>
                    <a:pt x="13572" y="10342"/>
                    <a:pt x="19427" y="663"/>
                  </a:cubicBezTo>
                  <a:cubicBezTo>
                    <a:pt x="19562" y="383"/>
                    <a:pt x="19212" y="1"/>
                    <a:pt x="1885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5412652" y="2829087"/>
              <a:ext cx="1943941" cy="1210878"/>
            </a:xfrm>
            <a:custGeom>
              <a:avLst/>
              <a:gdLst/>
              <a:ahLst/>
              <a:cxnLst/>
              <a:rect l="l" t="t" r="r" b="b"/>
              <a:pathLst>
                <a:path w="42649" h="26566" extrusionOk="0">
                  <a:moveTo>
                    <a:pt x="2452" y="0"/>
                  </a:moveTo>
                  <a:cubicBezTo>
                    <a:pt x="2300" y="0"/>
                    <a:pt x="2140" y="74"/>
                    <a:pt x="2017" y="260"/>
                  </a:cubicBezTo>
                  <a:cubicBezTo>
                    <a:pt x="1" y="3486"/>
                    <a:pt x="2824" y="6502"/>
                    <a:pt x="5453" y="8115"/>
                  </a:cubicBezTo>
                  <a:cubicBezTo>
                    <a:pt x="9276" y="10535"/>
                    <a:pt x="13308" y="12551"/>
                    <a:pt x="17341" y="14777"/>
                  </a:cubicBezTo>
                  <a:cubicBezTo>
                    <a:pt x="25213" y="18810"/>
                    <a:pt x="33471" y="22843"/>
                    <a:pt x="41746" y="26472"/>
                  </a:cubicBezTo>
                  <a:cubicBezTo>
                    <a:pt x="41812" y="26538"/>
                    <a:pt x="41883" y="26566"/>
                    <a:pt x="41953" y="26566"/>
                  </a:cubicBezTo>
                  <a:cubicBezTo>
                    <a:pt x="42312" y="26566"/>
                    <a:pt x="42649" y="25827"/>
                    <a:pt x="42149" y="25665"/>
                  </a:cubicBezTo>
                  <a:cubicBezTo>
                    <a:pt x="34891" y="22230"/>
                    <a:pt x="27632" y="18810"/>
                    <a:pt x="20373" y="15181"/>
                  </a:cubicBezTo>
                  <a:cubicBezTo>
                    <a:pt x="16744" y="13358"/>
                    <a:pt x="13308" y="11342"/>
                    <a:pt x="9889" y="9535"/>
                  </a:cubicBezTo>
                  <a:cubicBezTo>
                    <a:pt x="7066" y="7922"/>
                    <a:pt x="211" y="4889"/>
                    <a:pt x="2824" y="663"/>
                  </a:cubicBezTo>
                  <a:cubicBezTo>
                    <a:pt x="3104" y="383"/>
                    <a:pt x="2799" y="0"/>
                    <a:pt x="245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7630915" y="2085774"/>
              <a:ext cx="1200577" cy="2025712"/>
            </a:xfrm>
            <a:custGeom>
              <a:avLst/>
              <a:gdLst/>
              <a:ahLst/>
              <a:cxnLst/>
              <a:rect l="l" t="t" r="r" b="b"/>
              <a:pathLst>
                <a:path w="26340" h="44443" extrusionOk="0">
                  <a:moveTo>
                    <a:pt x="742" y="0"/>
                  </a:moveTo>
                  <a:cubicBezTo>
                    <a:pt x="259" y="0"/>
                    <a:pt x="0" y="676"/>
                    <a:pt x="530" y="1034"/>
                  </a:cubicBezTo>
                  <a:cubicBezTo>
                    <a:pt x="5176" y="3664"/>
                    <a:pt x="10015" y="6277"/>
                    <a:pt x="14451" y="9100"/>
                  </a:cubicBezTo>
                  <a:cubicBezTo>
                    <a:pt x="16871" y="10519"/>
                    <a:pt x="19080" y="12132"/>
                    <a:pt x="21306" y="13745"/>
                  </a:cubicBezTo>
                  <a:cubicBezTo>
                    <a:pt x="22306" y="14342"/>
                    <a:pt x="23516" y="15148"/>
                    <a:pt x="24323" y="15955"/>
                  </a:cubicBezTo>
                  <a:cubicBezTo>
                    <a:pt x="25533" y="17374"/>
                    <a:pt x="24936" y="18584"/>
                    <a:pt x="24323" y="19988"/>
                  </a:cubicBezTo>
                  <a:cubicBezTo>
                    <a:pt x="19484" y="28666"/>
                    <a:pt x="12435" y="35715"/>
                    <a:pt x="6983" y="43780"/>
                  </a:cubicBezTo>
                  <a:cubicBezTo>
                    <a:pt x="6702" y="44061"/>
                    <a:pt x="7109" y="44443"/>
                    <a:pt x="7447" y="44443"/>
                  </a:cubicBezTo>
                  <a:cubicBezTo>
                    <a:pt x="7595" y="44443"/>
                    <a:pt x="7730" y="44370"/>
                    <a:pt x="7789" y="44183"/>
                  </a:cubicBezTo>
                  <a:cubicBezTo>
                    <a:pt x="12628" y="37328"/>
                    <a:pt x="18274" y="31279"/>
                    <a:pt x="22919" y="24423"/>
                  </a:cubicBezTo>
                  <a:cubicBezTo>
                    <a:pt x="23919" y="22617"/>
                    <a:pt x="25129" y="21004"/>
                    <a:pt x="25936" y="19181"/>
                  </a:cubicBezTo>
                  <a:cubicBezTo>
                    <a:pt x="26339" y="17778"/>
                    <a:pt x="26145" y="16358"/>
                    <a:pt x="25129" y="15358"/>
                  </a:cubicBezTo>
                  <a:cubicBezTo>
                    <a:pt x="23726" y="13939"/>
                    <a:pt x="21903" y="12939"/>
                    <a:pt x="20290" y="11729"/>
                  </a:cubicBezTo>
                  <a:cubicBezTo>
                    <a:pt x="18484" y="10519"/>
                    <a:pt x="16467" y="9309"/>
                    <a:pt x="14645" y="8100"/>
                  </a:cubicBezTo>
                  <a:cubicBezTo>
                    <a:pt x="10209" y="5277"/>
                    <a:pt x="5579" y="2647"/>
                    <a:pt x="934" y="34"/>
                  </a:cubicBezTo>
                  <a:cubicBezTo>
                    <a:pt x="867" y="11"/>
                    <a:pt x="803" y="0"/>
                    <a:pt x="74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6318681" y="1498206"/>
              <a:ext cx="1122544" cy="498600"/>
            </a:xfrm>
            <a:custGeom>
              <a:avLst/>
              <a:gdLst/>
              <a:ahLst/>
              <a:cxnLst/>
              <a:rect l="l" t="t" r="r" b="b"/>
              <a:pathLst>
                <a:path w="24628" h="10939" extrusionOk="0">
                  <a:moveTo>
                    <a:pt x="3672" y="1"/>
                  </a:moveTo>
                  <a:cubicBezTo>
                    <a:pt x="2375" y="1"/>
                    <a:pt x="1179" y="488"/>
                    <a:pt x="286" y="1828"/>
                  </a:cubicBezTo>
                  <a:cubicBezTo>
                    <a:pt x="0" y="2262"/>
                    <a:pt x="426" y="2687"/>
                    <a:pt x="768" y="2687"/>
                  </a:cubicBezTo>
                  <a:cubicBezTo>
                    <a:pt x="909" y="2687"/>
                    <a:pt x="1036" y="2615"/>
                    <a:pt x="1092" y="2441"/>
                  </a:cubicBezTo>
                  <a:cubicBezTo>
                    <a:pt x="1804" y="1430"/>
                    <a:pt x="2816" y="1076"/>
                    <a:pt x="3878" y="1076"/>
                  </a:cubicBezTo>
                  <a:cubicBezTo>
                    <a:pt x="4934" y="1076"/>
                    <a:pt x="6039" y="1425"/>
                    <a:pt x="6948" y="1828"/>
                  </a:cubicBezTo>
                  <a:lnTo>
                    <a:pt x="12384" y="4860"/>
                  </a:lnTo>
                  <a:cubicBezTo>
                    <a:pt x="16223" y="6876"/>
                    <a:pt x="19852" y="8893"/>
                    <a:pt x="23675" y="10909"/>
                  </a:cubicBezTo>
                  <a:cubicBezTo>
                    <a:pt x="23739" y="10929"/>
                    <a:pt x="23801" y="10939"/>
                    <a:pt x="23859" y="10939"/>
                  </a:cubicBezTo>
                  <a:cubicBezTo>
                    <a:pt x="24361" y="10939"/>
                    <a:pt x="24627" y="10254"/>
                    <a:pt x="24078" y="9893"/>
                  </a:cubicBezTo>
                  <a:cubicBezTo>
                    <a:pt x="19449" y="7473"/>
                    <a:pt x="14803" y="4860"/>
                    <a:pt x="10174" y="2441"/>
                  </a:cubicBezTo>
                  <a:cubicBezTo>
                    <a:pt x="8393" y="1423"/>
                    <a:pt x="5887" y="1"/>
                    <a:pt x="367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6014302" y="2233862"/>
              <a:ext cx="608994" cy="793821"/>
            </a:xfrm>
            <a:custGeom>
              <a:avLst/>
              <a:gdLst/>
              <a:ahLst/>
              <a:cxnLst/>
              <a:rect l="l" t="t" r="r" b="b"/>
              <a:pathLst>
                <a:path w="13361" h="17416" extrusionOk="0">
                  <a:moveTo>
                    <a:pt x="10163" y="0"/>
                  </a:moveTo>
                  <a:cubicBezTo>
                    <a:pt x="5320" y="0"/>
                    <a:pt x="659" y="3935"/>
                    <a:pt x="318" y="8883"/>
                  </a:cubicBezTo>
                  <a:cubicBezTo>
                    <a:pt x="0" y="13650"/>
                    <a:pt x="4812" y="17415"/>
                    <a:pt x="9337" y="17415"/>
                  </a:cubicBezTo>
                  <a:cubicBezTo>
                    <a:pt x="10553" y="17415"/>
                    <a:pt x="11749" y="17143"/>
                    <a:pt x="12819" y="16545"/>
                  </a:cubicBezTo>
                  <a:cubicBezTo>
                    <a:pt x="13354" y="16184"/>
                    <a:pt x="12931" y="15499"/>
                    <a:pt x="12396" y="15499"/>
                  </a:cubicBezTo>
                  <a:cubicBezTo>
                    <a:pt x="12334" y="15499"/>
                    <a:pt x="12270" y="15509"/>
                    <a:pt x="12206" y="15529"/>
                  </a:cubicBezTo>
                  <a:cubicBezTo>
                    <a:pt x="11243" y="16116"/>
                    <a:pt x="10166" y="16381"/>
                    <a:pt x="9075" y="16381"/>
                  </a:cubicBezTo>
                  <a:cubicBezTo>
                    <a:pt x="4923" y="16381"/>
                    <a:pt x="570" y="12547"/>
                    <a:pt x="1528" y="8077"/>
                  </a:cubicBezTo>
                  <a:cubicBezTo>
                    <a:pt x="2358" y="4061"/>
                    <a:pt x="6109" y="1012"/>
                    <a:pt x="10126" y="1012"/>
                  </a:cubicBezTo>
                  <a:cubicBezTo>
                    <a:pt x="10950" y="1012"/>
                    <a:pt x="11786" y="1140"/>
                    <a:pt x="12609" y="1415"/>
                  </a:cubicBezTo>
                  <a:cubicBezTo>
                    <a:pt x="12666" y="1434"/>
                    <a:pt x="12719" y="1443"/>
                    <a:pt x="12769" y="1443"/>
                  </a:cubicBezTo>
                  <a:cubicBezTo>
                    <a:pt x="13251" y="1443"/>
                    <a:pt x="13361" y="590"/>
                    <a:pt x="12819" y="415"/>
                  </a:cubicBezTo>
                  <a:cubicBezTo>
                    <a:pt x="11945" y="132"/>
                    <a:pt x="11051" y="0"/>
                    <a:pt x="1016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6555148" y="2221510"/>
              <a:ext cx="594865" cy="796419"/>
            </a:xfrm>
            <a:custGeom>
              <a:avLst/>
              <a:gdLst/>
              <a:ahLst/>
              <a:cxnLst/>
              <a:rect l="l" t="t" r="r" b="b"/>
              <a:pathLst>
                <a:path w="13051" h="17473" extrusionOk="0">
                  <a:moveTo>
                    <a:pt x="5568" y="1"/>
                  </a:moveTo>
                  <a:cubicBezTo>
                    <a:pt x="4065" y="1"/>
                    <a:pt x="2507" y="466"/>
                    <a:pt x="953" y="1089"/>
                  </a:cubicBezTo>
                  <a:cubicBezTo>
                    <a:pt x="405" y="1262"/>
                    <a:pt x="515" y="1925"/>
                    <a:pt x="971" y="1925"/>
                  </a:cubicBezTo>
                  <a:cubicBezTo>
                    <a:pt x="1025" y="1925"/>
                    <a:pt x="1084" y="1916"/>
                    <a:pt x="1147" y="1895"/>
                  </a:cubicBezTo>
                  <a:cubicBezTo>
                    <a:pt x="2603" y="1371"/>
                    <a:pt x="4007" y="959"/>
                    <a:pt x="5384" y="959"/>
                  </a:cubicBezTo>
                  <a:cubicBezTo>
                    <a:pt x="6677" y="959"/>
                    <a:pt x="7947" y="1322"/>
                    <a:pt x="9212" y="2299"/>
                  </a:cubicBezTo>
                  <a:cubicBezTo>
                    <a:pt x="11035" y="3912"/>
                    <a:pt x="12035" y="6525"/>
                    <a:pt x="12035" y="8944"/>
                  </a:cubicBezTo>
                  <a:cubicBezTo>
                    <a:pt x="12244" y="11574"/>
                    <a:pt x="11035" y="13784"/>
                    <a:pt x="8615" y="14993"/>
                  </a:cubicBezTo>
                  <a:cubicBezTo>
                    <a:pt x="7219" y="15884"/>
                    <a:pt x="5511" y="16451"/>
                    <a:pt x="3835" y="16451"/>
                  </a:cubicBezTo>
                  <a:cubicBezTo>
                    <a:pt x="2839" y="16451"/>
                    <a:pt x="1855" y="16251"/>
                    <a:pt x="953" y="15800"/>
                  </a:cubicBezTo>
                  <a:cubicBezTo>
                    <a:pt x="889" y="15780"/>
                    <a:pt x="827" y="15770"/>
                    <a:pt x="769" y="15770"/>
                  </a:cubicBezTo>
                  <a:cubicBezTo>
                    <a:pt x="267" y="15770"/>
                    <a:pt x="1" y="16455"/>
                    <a:pt x="550" y="16816"/>
                  </a:cubicBezTo>
                  <a:cubicBezTo>
                    <a:pt x="1544" y="17276"/>
                    <a:pt x="2600" y="17473"/>
                    <a:pt x="3669" y="17473"/>
                  </a:cubicBezTo>
                  <a:cubicBezTo>
                    <a:pt x="5410" y="17473"/>
                    <a:pt x="7190" y="16952"/>
                    <a:pt x="8809" y="16203"/>
                  </a:cubicBezTo>
                  <a:cubicBezTo>
                    <a:pt x="11631" y="14800"/>
                    <a:pt x="13051" y="12380"/>
                    <a:pt x="13051" y="9348"/>
                  </a:cubicBezTo>
                  <a:cubicBezTo>
                    <a:pt x="13051" y="6525"/>
                    <a:pt x="12035" y="3299"/>
                    <a:pt x="9615" y="1492"/>
                  </a:cubicBezTo>
                  <a:cubicBezTo>
                    <a:pt x="8348" y="413"/>
                    <a:pt x="6982" y="1"/>
                    <a:pt x="556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6147895" y="2338969"/>
              <a:ext cx="438525" cy="591401"/>
            </a:xfrm>
            <a:custGeom>
              <a:avLst/>
              <a:gdLst/>
              <a:ahLst/>
              <a:cxnLst/>
              <a:rect l="l" t="t" r="r" b="b"/>
              <a:pathLst>
                <a:path w="9621" h="12975" extrusionOk="0">
                  <a:moveTo>
                    <a:pt x="6955" y="1"/>
                  </a:moveTo>
                  <a:cubicBezTo>
                    <a:pt x="5603" y="1"/>
                    <a:pt x="4283" y="405"/>
                    <a:pt x="3226" y="1335"/>
                  </a:cubicBezTo>
                  <a:cubicBezTo>
                    <a:pt x="1613" y="2738"/>
                    <a:pt x="0" y="4561"/>
                    <a:pt x="0" y="6771"/>
                  </a:cubicBezTo>
                  <a:cubicBezTo>
                    <a:pt x="210" y="8997"/>
                    <a:pt x="1420" y="10610"/>
                    <a:pt x="3033" y="11819"/>
                  </a:cubicBezTo>
                  <a:cubicBezTo>
                    <a:pt x="4134" y="12624"/>
                    <a:pt x="5140" y="12975"/>
                    <a:pt x="6145" y="12975"/>
                  </a:cubicBezTo>
                  <a:cubicBezTo>
                    <a:pt x="7156" y="12975"/>
                    <a:pt x="8167" y="12620"/>
                    <a:pt x="9275" y="12013"/>
                  </a:cubicBezTo>
                  <a:cubicBezTo>
                    <a:pt x="9621" y="11847"/>
                    <a:pt x="9374" y="11373"/>
                    <a:pt x="9042" y="11373"/>
                  </a:cubicBezTo>
                  <a:cubicBezTo>
                    <a:pt x="8987" y="11373"/>
                    <a:pt x="8930" y="11386"/>
                    <a:pt x="8872" y="11416"/>
                  </a:cubicBezTo>
                  <a:cubicBezTo>
                    <a:pt x="8065" y="12013"/>
                    <a:pt x="7065" y="12416"/>
                    <a:pt x="6049" y="12416"/>
                  </a:cubicBezTo>
                  <a:cubicBezTo>
                    <a:pt x="5049" y="12416"/>
                    <a:pt x="4242" y="11819"/>
                    <a:pt x="3436" y="11207"/>
                  </a:cubicBezTo>
                  <a:cubicBezTo>
                    <a:pt x="2017" y="10206"/>
                    <a:pt x="613" y="8384"/>
                    <a:pt x="807" y="6367"/>
                  </a:cubicBezTo>
                  <a:cubicBezTo>
                    <a:pt x="807" y="4754"/>
                    <a:pt x="2017" y="3141"/>
                    <a:pt x="3436" y="2141"/>
                  </a:cubicBezTo>
                  <a:cubicBezTo>
                    <a:pt x="4416" y="1150"/>
                    <a:pt x="5695" y="654"/>
                    <a:pt x="7064" y="654"/>
                  </a:cubicBezTo>
                  <a:cubicBezTo>
                    <a:pt x="7656" y="654"/>
                    <a:pt x="8264" y="747"/>
                    <a:pt x="8872" y="931"/>
                  </a:cubicBezTo>
                  <a:cubicBezTo>
                    <a:pt x="8927" y="958"/>
                    <a:pt x="8978" y="970"/>
                    <a:pt x="9025" y="970"/>
                  </a:cubicBezTo>
                  <a:cubicBezTo>
                    <a:pt x="9321" y="970"/>
                    <a:pt x="9430" y="500"/>
                    <a:pt x="9082" y="319"/>
                  </a:cubicBezTo>
                  <a:cubicBezTo>
                    <a:pt x="8386" y="113"/>
                    <a:pt x="7666" y="1"/>
                    <a:pt x="695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6620554" y="2333408"/>
              <a:ext cx="461178" cy="573442"/>
            </a:xfrm>
            <a:custGeom>
              <a:avLst/>
              <a:gdLst/>
              <a:ahLst/>
              <a:cxnLst/>
              <a:rect l="l" t="t" r="r" b="b"/>
              <a:pathLst>
                <a:path w="10118" h="12581" extrusionOk="0">
                  <a:moveTo>
                    <a:pt x="2692" y="0"/>
                  </a:moveTo>
                  <a:cubicBezTo>
                    <a:pt x="1844" y="0"/>
                    <a:pt x="1028" y="232"/>
                    <a:pt x="325" y="844"/>
                  </a:cubicBezTo>
                  <a:cubicBezTo>
                    <a:pt x="1" y="1012"/>
                    <a:pt x="322" y="1306"/>
                    <a:pt x="570" y="1306"/>
                  </a:cubicBezTo>
                  <a:cubicBezTo>
                    <a:pt x="631" y="1306"/>
                    <a:pt x="687" y="1288"/>
                    <a:pt x="728" y="1247"/>
                  </a:cubicBezTo>
                  <a:cubicBezTo>
                    <a:pt x="1244" y="802"/>
                    <a:pt x="1925" y="630"/>
                    <a:pt x="2650" y="630"/>
                  </a:cubicBezTo>
                  <a:cubicBezTo>
                    <a:pt x="3898" y="630"/>
                    <a:pt x="5276" y="1140"/>
                    <a:pt x="6164" y="1650"/>
                  </a:cubicBezTo>
                  <a:cubicBezTo>
                    <a:pt x="7777" y="2667"/>
                    <a:pt x="8793" y="4280"/>
                    <a:pt x="8987" y="6086"/>
                  </a:cubicBezTo>
                  <a:cubicBezTo>
                    <a:pt x="9168" y="9233"/>
                    <a:pt x="5701" y="11931"/>
                    <a:pt x="2673" y="11931"/>
                  </a:cubicBezTo>
                  <a:cubicBezTo>
                    <a:pt x="2208" y="11931"/>
                    <a:pt x="1754" y="11867"/>
                    <a:pt x="1325" y="11732"/>
                  </a:cubicBezTo>
                  <a:cubicBezTo>
                    <a:pt x="1270" y="11705"/>
                    <a:pt x="1219" y="11694"/>
                    <a:pt x="1173" y="11694"/>
                  </a:cubicBezTo>
                  <a:cubicBezTo>
                    <a:pt x="880" y="11694"/>
                    <a:pt x="783" y="12164"/>
                    <a:pt x="1131" y="12345"/>
                  </a:cubicBezTo>
                  <a:cubicBezTo>
                    <a:pt x="1638" y="12505"/>
                    <a:pt x="2171" y="12581"/>
                    <a:pt x="2711" y="12581"/>
                  </a:cubicBezTo>
                  <a:cubicBezTo>
                    <a:pt x="6242" y="12581"/>
                    <a:pt x="10117" y="9362"/>
                    <a:pt x="9600" y="5683"/>
                  </a:cubicBezTo>
                  <a:cubicBezTo>
                    <a:pt x="9390" y="3473"/>
                    <a:pt x="7777" y="1860"/>
                    <a:pt x="5970" y="844"/>
                  </a:cubicBezTo>
                  <a:cubicBezTo>
                    <a:pt x="4942" y="389"/>
                    <a:pt x="3790" y="0"/>
                    <a:pt x="269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6386823" y="2358066"/>
              <a:ext cx="198911" cy="529548"/>
            </a:xfrm>
            <a:custGeom>
              <a:avLst/>
              <a:gdLst/>
              <a:ahLst/>
              <a:cxnLst/>
              <a:rect l="l" t="t" r="r" b="b"/>
              <a:pathLst>
                <a:path w="4364" h="11618" extrusionOk="0">
                  <a:moveTo>
                    <a:pt x="3709" y="0"/>
                  </a:moveTo>
                  <a:cubicBezTo>
                    <a:pt x="3533" y="0"/>
                    <a:pt x="3331" y="101"/>
                    <a:pt x="3227" y="303"/>
                  </a:cubicBezTo>
                  <a:cubicBezTo>
                    <a:pt x="3227" y="1319"/>
                    <a:pt x="3436" y="3739"/>
                    <a:pt x="2630" y="4545"/>
                  </a:cubicBezTo>
                  <a:cubicBezTo>
                    <a:pt x="1823" y="5142"/>
                    <a:pt x="1017" y="5545"/>
                    <a:pt x="210" y="6158"/>
                  </a:cubicBezTo>
                  <a:cubicBezTo>
                    <a:pt x="1" y="6352"/>
                    <a:pt x="210" y="6561"/>
                    <a:pt x="404" y="6755"/>
                  </a:cubicBezTo>
                  <a:cubicBezTo>
                    <a:pt x="1035" y="6755"/>
                    <a:pt x="1547" y="7002"/>
                    <a:pt x="2126" y="7302"/>
                  </a:cubicBezTo>
                  <a:lnTo>
                    <a:pt x="2126" y="7302"/>
                  </a:lnTo>
                  <a:cubicBezTo>
                    <a:pt x="1687" y="7605"/>
                    <a:pt x="1251" y="7936"/>
                    <a:pt x="807" y="8368"/>
                  </a:cubicBezTo>
                  <a:cubicBezTo>
                    <a:pt x="614" y="8578"/>
                    <a:pt x="807" y="8771"/>
                    <a:pt x="807" y="8771"/>
                  </a:cubicBezTo>
                  <a:cubicBezTo>
                    <a:pt x="1420" y="9174"/>
                    <a:pt x="2017" y="9174"/>
                    <a:pt x="2630" y="9384"/>
                  </a:cubicBezTo>
                  <a:cubicBezTo>
                    <a:pt x="3436" y="9787"/>
                    <a:pt x="3227" y="10788"/>
                    <a:pt x="3630" y="11400"/>
                  </a:cubicBezTo>
                  <a:cubicBezTo>
                    <a:pt x="3709" y="11553"/>
                    <a:pt x="3844" y="11618"/>
                    <a:pt x="3970" y="11618"/>
                  </a:cubicBezTo>
                  <a:cubicBezTo>
                    <a:pt x="4178" y="11618"/>
                    <a:pt x="4363" y="11442"/>
                    <a:pt x="4243" y="11191"/>
                  </a:cubicBezTo>
                  <a:cubicBezTo>
                    <a:pt x="3840" y="10384"/>
                    <a:pt x="4033" y="9578"/>
                    <a:pt x="3436" y="9174"/>
                  </a:cubicBezTo>
                  <a:cubicBezTo>
                    <a:pt x="2975" y="8725"/>
                    <a:pt x="2294" y="8724"/>
                    <a:pt x="1724" y="8496"/>
                  </a:cubicBezTo>
                  <a:lnTo>
                    <a:pt x="1724" y="8496"/>
                  </a:lnTo>
                  <a:cubicBezTo>
                    <a:pt x="2096" y="8184"/>
                    <a:pt x="2560" y="7873"/>
                    <a:pt x="3033" y="7561"/>
                  </a:cubicBezTo>
                  <a:cubicBezTo>
                    <a:pt x="3227" y="7368"/>
                    <a:pt x="3227" y="7158"/>
                    <a:pt x="3033" y="6965"/>
                  </a:cubicBezTo>
                  <a:cubicBezTo>
                    <a:pt x="2454" y="6675"/>
                    <a:pt x="1875" y="6386"/>
                    <a:pt x="1296" y="6168"/>
                  </a:cubicBezTo>
                  <a:lnTo>
                    <a:pt x="1296" y="6168"/>
                  </a:lnTo>
                  <a:cubicBezTo>
                    <a:pt x="2143" y="5594"/>
                    <a:pt x="3298" y="5173"/>
                    <a:pt x="3630" y="4335"/>
                  </a:cubicBezTo>
                  <a:cubicBezTo>
                    <a:pt x="3840" y="3932"/>
                    <a:pt x="3840" y="3335"/>
                    <a:pt x="3840" y="2932"/>
                  </a:cubicBezTo>
                  <a:cubicBezTo>
                    <a:pt x="3840" y="2126"/>
                    <a:pt x="4033" y="1109"/>
                    <a:pt x="4033" y="303"/>
                  </a:cubicBezTo>
                  <a:cubicBezTo>
                    <a:pt x="4033" y="101"/>
                    <a:pt x="3884" y="0"/>
                    <a:pt x="370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6616953" y="2369826"/>
              <a:ext cx="147087" cy="521663"/>
            </a:xfrm>
            <a:custGeom>
              <a:avLst/>
              <a:gdLst/>
              <a:ahLst/>
              <a:cxnLst/>
              <a:rect l="l" t="t" r="r" b="b"/>
              <a:pathLst>
                <a:path w="3227" h="11445" extrusionOk="0">
                  <a:moveTo>
                    <a:pt x="428" y="0"/>
                  </a:moveTo>
                  <a:cubicBezTo>
                    <a:pt x="250" y="0"/>
                    <a:pt x="97" y="150"/>
                    <a:pt x="194" y="448"/>
                  </a:cubicBezTo>
                  <a:cubicBezTo>
                    <a:pt x="194" y="1658"/>
                    <a:pt x="0" y="3271"/>
                    <a:pt x="404" y="4481"/>
                  </a:cubicBezTo>
                  <a:cubicBezTo>
                    <a:pt x="712" y="5098"/>
                    <a:pt x="1257" y="5243"/>
                    <a:pt x="1857" y="5371"/>
                  </a:cubicBezTo>
                  <a:lnTo>
                    <a:pt x="1857" y="5371"/>
                  </a:lnTo>
                  <a:cubicBezTo>
                    <a:pt x="1559" y="5745"/>
                    <a:pt x="1232" y="6072"/>
                    <a:pt x="807" y="6497"/>
                  </a:cubicBezTo>
                  <a:cubicBezTo>
                    <a:pt x="638" y="6665"/>
                    <a:pt x="741" y="6959"/>
                    <a:pt x="997" y="6959"/>
                  </a:cubicBezTo>
                  <a:cubicBezTo>
                    <a:pt x="1059" y="6959"/>
                    <a:pt x="1131" y="6941"/>
                    <a:pt x="1210" y="6900"/>
                  </a:cubicBezTo>
                  <a:cubicBezTo>
                    <a:pt x="1679" y="6900"/>
                    <a:pt x="2028" y="7029"/>
                    <a:pt x="2453" y="7179"/>
                  </a:cubicBezTo>
                  <a:lnTo>
                    <a:pt x="2453" y="7179"/>
                  </a:lnTo>
                  <a:cubicBezTo>
                    <a:pt x="2096" y="7596"/>
                    <a:pt x="1336" y="7842"/>
                    <a:pt x="1000" y="8513"/>
                  </a:cubicBezTo>
                  <a:cubicBezTo>
                    <a:pt x="807" y="9320"/>
                    <a:pt x="807" y="10336"/>
                    <a:pt x="1000" y="11142"/>
                  </a:cubicBezTo>
                  <a:cubicBezTo>
                    <a:pt x="1000" y="11344"/>
                    <a:pt x="1154" y="11445"/>
                    <a:pt x="1307" y="11445"/>
                  </a:cubicBezTo>
                  <a:cubicBezTo>
                    <a:pt x="1460" y="11445"/>
                    <a:pt x="1613" y="11344"/>
                    <a:pt x="1613" y="11142"/>
                  </a:cubicBezTo>
                  <a:cubicBezTo>
                    <a:pt x="1613" y="10126"/>
                    <a:pt x="1404" y="8916"/>
                    <a:pt x="2017" y="8110"/>
                  </a:cubicBezTo>
                  <a:cubicBezTo>
                    <a:pt x="2614" y="7707"/>
                    <a:pt x="3017" y="7707"/>
                    <a:pt x="3226" y="7110"/>
                  </a:cubicBezTo>
                  <a:cubicBezTo>
                    <a:pt x="3226" y="6900"/>
                    <a:pt x="3226" y="6707"/>
                    <a:pt x="3017" y="6707"/>
                  </a:cubicBezTo>
                  <a:cubicBezTo>
                    <a:pt x="2654" y="6462"/>
                    <a:pt x="2286" y="6366"/>
                    <a:pt x="1919" y="6328"/>
                  </a:cubicBezTo>
                  <a:lnTo>
                    <a:pt x="1919" y="6328"/>
                  </a:lnTo>
                  <a:cubicBezTo>
                    <a:pt x="2176" y="6036"/>
                    <a:pt x="2464" y="5733"/>
                    <a:pt x="2823" y="5497"/>
                  </a:cubicBezTo>
                  <a:cubicBezTo>
                    <a:pt x="3017" y="5287"/>
                    <a:pt x="2823" y="4884"/>
                    <a:pt x="2614" y="4884"/>
                  </a:cubicBezTo>
                  <a:cubicBezTo>
                    <a:pt x="1404" y="4690"/>
                    <a:pt x="1000" y="4077"/>
                    <a:pt x="1000" y="2868"/>
                  </a:cubicBezTo>
                  <a:cubicBezTo>
                    <a:pt x="807" y="2061"/>
                    <a:pt x="807" y="1255"/>
                    <a:pt x="807" y="448"/>
                  </a:cubicBezTo>
                  <a:cubicBezTo>
                    <a:pt x="807" y="150"/>
                    <a:pt x="605" y="0"/>
                    <a:pt x="4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6451545" y="2112255"/>
              <a:ext cx="189248" cy="197407"/>
            </a:xfrm>
            <a:custGeom>
              <a:avLst/>
              <a:gdLst/>
              <a:ahLst/>
              <a:cxnLst/>
              <a:rect l="l" t="t" r="r" b="b"/>
              <a:pathLst>
                <a:path w="4152" h="4331" extrusionOk="0">
                  <a:moveTo>
                    <a:pt x="1260" y="613"/>
                  </a:moveTo>
                  <a:cubicBezTo>
                    <a:pt x="1877" y="613"/>
                    <a:pt x="2658" y="1556"/>
                    <a:pt x="2823" y="1873"/>
                  </a:cubicBezTo>
                  <a:cubicBezTo>
                    <a:pt x="3226" y="2470"/>
                    <a:pt x="3226" y="3083"/>
                    <a:pt x="3420" y="3679"/>
                  </a:cubicBezTo>
                  <a:cubicBezTo>
                    <a:pt x="2823" y="3276"/>
                    <a:pt x="194" y="2066"/>
                    <a:pt x="807" y="857"/>
                  </a:cubicBezTo>
                  <a:cubicBezTo>
                    <a:pt x="935" y="683"/>
                    <a:pt x="1091" y="613"/>
                    <a:pt x="1260" y="613"/>
                  </a:cubicBezTo>
                  <a:close/>
                  <a:moveTo>
                    <a:pt x="1199" y="0"/>
                  </a:moveTo>
                  <a:cubicBezTo>
                    <a:pt x="988" y="0"/>
                    <a:pt x="783" y="73"/>
                    <a:pt x="597" y="260"/>
                  </a:cubicBezTo>
                  <a:cubicBezTo>
                    <a:pt x="0" y="857"/>
                    <a:pt x="0" y="1663"/>
                    <a:pt x="403" y="2276"/>
                  </a:cubicBezTo>
                  <a:cubicBezTo>
                    <a:pt x="1210" y="3083"/>
                    <a:pt x="2210" y="3889"/>
                    <a:pt x="3016" y="4292"/>
                  </a:cubicBezTo>
                  <a:cubicBezTo>
                    <a:pt x="3071" y="4319"/>
                    <a:pt x="3126" y="4331"/>
                    <a:pt x="3179" y="4331"/>
                  </a:cubicBezTo>
                  <a:cubicBezTo>
                    <a:pt x="3418" y="4331"/>
                    <a:pt x="3615" y="4093"/>
                    <a:pt x="3583" y="3890"/>
                  </a:cubicBezTo>
                  <a:lnTo>
                    <a:pt x="3583" y="3890"/>
                  </a:lnTo>
                  <a:cubicBezTo>
                    <a:pt x="3613" y="3898"/>
                    <a:pt x="3644" y="3902"/>
                    <a:pt x="3677" y="3902"/>
                  </a:cubicBezTo>
                  <a:cubicBezTo>
                    <a:pt x="3893" y="3902"/>
                    <a:pt x="4151" y="3733"/>
                    <a:pt x="4033" y="3486"/>
                  </a:cubicBezTo>
                  <a:cubicBezTo>
                    <a:pt x="3823" y="2470"/>
                    <a:pt x="3420" y="1470"/>
                    <a:pt x="2613" y="663"/>
                  </a:cubicBezTo>
                  <a:cubicBezTo>
                    <a:pt x="2198" y="382"/>
                    <a:pt x="1681" y="0"/>
                    <a:pt x="119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6598950" y="2078663"/>
              <a:ext cx="137150" cy="212631"/>
            </a:xfrm>
            <a:custGeom>
              <a:avLst/>
              <a:gdLst/>
              <a:ahLst/>
              <a:cxnLst/>
              <a:rect l="l" t="t" r="r" b="b"/>
              <a:pathLst>
                <a:path w="3009" h="4665" extrusionOk="0">
                  <a:moveTo>
                    <a:pt x="1702" y="840"/>
                  </a:moveTo>
                  <a:cubicBezTo>
                    <a:pt x="1803" y="840"/>
                    <a:pt x="1904" y="892"/>
                    <a:pt x="2008" y="997"/>
                  </a:cubicBezTo>
                  <a:cubicBezTo>
                    <a:pt x="2605" y="1400"/>
                    <a:pt x="2202" y="2400"/>
                    <a:pt x="1799" y="2803"/>
                  </a:cubicBezTo>
                  <a:cubicBezTo>
                    <a:pt x="1649" y="3277"/>
                    <a:pt x="1249" y="3626"/>
                    <a:pt x="799" y="3849"/>
                  </a:cubicBezTo>
                  <a:lnTo>
                    <a:pt x="799" y="3849"/>
                  </a:lnTo>
                  <a:lnTo>
                    <a:pt x="799" y="2400"/>
                  </a:lnTo>
                  <a:cubicBezTo>
                    <a:pt x="992" y="1997"/>
                    <a:pt x="992" y="1803"/>
                    <a:pt x="1202" y="1594"/>
                  </a:cubicBezTo>
                  <a:cubicBezTo>
                    <a:pt x="1202" y="1400"/>
                    <a:pt x="1395" y="1190"/>
                    <a:pt x="1395" y="997"/>
                  </a:cubicBezTo>
                  <a:cubicBezTo>
                    <a:pt x="1500" y="892"/>
                    <a:pt x="1601" y="840"/>
                    <a:pt x="1702" y="840"/>
                  </a:cubicBezTo>
                  <a:close/>
                  <a:moveTo>
                    <a:pt x="1912" y="0"/>
                  </a:moveTo>
                  <a:cubicBezTo>
                    <a:pt x="1348" y="0"/>
                    <a:pt x="904" y="724"/>
                    <a:pt x="589" y="1190"/>
                  </a:cubicBezTo>
                  <a:cubicBezTo>
                    <a:pt x="194" y="2185"/>
                    <a:pt x="1" y="3163"/>
                    <a:pt x="174" y="4338"/>
                  </a:cubicBezTo>
                  <a:lnTo>
                    <a:pt x="174" y="4338"/>
                  </a:lnTo>
                  <a:cubicBezTo>
                    <a:pt x="170" y="4390"/>
                    <a:pt x="178" y="4440"/>
                    <a:pt x="195" y="4486"/>
                  </a:cubicBezTo>
                  <a:lnTo>
                    <a:pt x="195" y="4486"/>
                  </a:lnTo>
                  <a:cubicBezTo>
                    <a:pt x="203" y="4513"/>
                    <a:pt x="215" y="4537"/>
                    <a:pt x="232" y="4556"/>
                  </a:cubicBezTo>
                  <a:lnTo>
                    <a:pt x="232" y="4556"/>
                  </a:lnTo>
                  <a:cubicBezTo>
                    <a:pt x="278" y="4621"/>
                    <a:pt x="348" y="4664"/>
                    <a:pt x="437" y="4664"/>
                  </a:cubicBezTo>
                  <a:cubicBezTo>
                    <a:pt x="483" y="4664"/>
                    <a:pt x="534" y="4653"/>
                    <a:pt x="589" y="4626"/>
                  </a:cubicBezTo>
                  <a:cubicBezTo>
                    <a:pt x="1395" y="4223"/>
                    <a:pt x="2412" y="3820"/>
                    <a:pt x="2815" y="2803"/>
                  </a:cubicBezTo>
                  <a:cubicBezTo>
                    <a:pt x="3009" y="1997"/>
                    <a:pt x="3009" y="787"/>
                    <a:pt x="2412" y="190"/>
                  </a:cubicBezTo>
                  <a:cubicBezTo>
                    <a:pt x="2236" y="57"/>
                    <a:pt x="2069" y="0"/>
                    <a:pt x="191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6974980" y="2708027"/>
              <a:ext cx="781606" cy="500560"/>
            </a:xfrm>
            <a:custGeom>
              <a:avLst/>
              <a:gdLst/>
              <a:ahLst/>
              <a:cxnLst/>
              <a:rect l="l" t="t" r="r" b="b"/>
              <a:pathLst>
                <a:path w="17148" h="10982" extrusionOk="0">
                  <a:moveTo>
                    <a:pt x="14672" y="789"/>
                  </a:moveTo>
                  <a:cubicBezTo>
                    <a:pt x="14961" y="789"/>
                    <a:pt x="15047" y="1007"/>
                    <a:pt x="15325" y="1706"/>
                  </a:cubicBezTo>
                  <a:cubicBezTo>
                    <a:pt x="15938" y="2706"/>
                    <a:pt x="15938" y="2513"/>
                    <a:pt x="14921" y="3110"/>
                  </a:cubicBezTo>
                  <a:cubicBezTo>
                    <a:pt x="14728" y="3319"/>
                    <a:pt x="14518" y="3513"/>
                    <a:pt x="14115" y="3722"/>
                  </a:cubicBezTo>
                  <a:cubicBezTo>
                    <a:pt x="13712" y="4126"/>
                    <a:pt x="13115" y="4319"/>
                    <a:pt x="12502" y="4723"/>
                  </a:cubicBezTo>
                  <a:cubicBezTo>
                    <a:pt x="11292" y="5336"/>
                    <a:pt x="10082" y="5932"/>
                    <a:pt x="8873" y="6739"/>
                  </a:cubicBezTo>
                  <a:cubicBezTo>
                    <a:pt x="7872" y="7352"/>
                    <a:pt x="6663" y="7949"/>
                    <a:pt x="5647" y="8755"/>
                  </a:cubicBezTo>
                  <a:cubicBezTo>
                    <a:pt x="5050" y="8965"/>
                    <a:pt x="4437" y="9562"/>
                    <a:pt x="3840" y="9771"/>
                  </a:cubicBezTo>
                  <a:cubicBezTo>
                    <a:pt x="3452" y="10059"/>
                    <a:pt x="2690" y="10349"/>
                    <a:pt x="2026" y="10349"/>
                  </a:cubicBezTo>
                  <a:cubicBezTo>
                    <a:pt x="1310" y="10349"/>
                    <a:pt x="707" y="10011"/>
                    <a:pt x="807" y="8965"/>
                  </a:cubicBezTo>
                  <a:cubicBezTo>
                    <a:pt x="837" y="8908"/>
                    <a:pt x="846" y="8860"/>
                    <a:pt x="841" y="8819"/>
                  </a:cubicBezTo>
                  <a:lnTo>
                    <a:pt x="841" y="8819"/>
                  </a:lnTo>
                  <a:cubicBezTo>
                    <a:pt x="2989" y="7436"/>
                    <a:pt x="5319" y="5884"/>
                    <a:pt x="7469" y="4529"/>
                  </a:cubicBezTo>
                  <a:cubicBezTo>
                    <a:pt x="8679" y="3722"/>
                    <a:pt x="10082" y="3110"/>
                    <a:pt x="11292" y="2303"/>
                  </a:cubicBezTo>
                  <a:cubicBezTo>
                    <a:pt x="11905" y="2109"/>
                    <a:pt x="12502" y="1706"/>
                    <a:pt x="13115" y="1496"/>
                  </a:cubicBezTo>
                  <a:cubicBezTo>
                    <a:pt x="13518" y="1303"/>
                    <a:pt x="13712" y="1093"/>
                    <a:pt x="14115" y="900"/>
                  </a:cubicBezTo>
                  <a:cubicBezTo>
                    <a:pt x="14367" y="834"/>
                    <a:pt x="14540" y="789"/>
                    <a:pt x="14672" y="789"/>
                  </a:cubicBezTo>
                  <a:close/>
                  <a:moveTo>
                    <a:pt x="15245" y="0"/>
                  </a:moveTo>
                  <a:cubicBezTo>
                    <a:pt x="14018" y="0"/>
                    <a:pt x="12745" y="788"/>
                    <a:pt x="11905" y="1303"/>
                  </a:cubicBezTo>
                  <a:cubicBezTo>
                    <a:pt x="7872" y="3319"/>
                    <a:pt x="4033" y="5932"/>
                    <a:pt x="211" y="8352"/>
                  </a:cubicBezTo>
                  <a:cubicBezTo>
                    <a:pt x="89" y="8473"/>
                    <a:pt x="108" y="8725"/>
                    <a:pt x="225" y="8877"/>
                  </a:cubicBezTo>
                  <a:lnTo>
                    <a:pt x="225" y="8877"/>
                  </a:lnTo>
                  <a:cubicBezTo>
                    <a:pt x="216" y="8904"/>
                    <a:pt x="211" y="8933"/>
                    <a:pt x="211" y="8965"/>
                  </a:cubicBezTo>
                  <a:cubicBezTo>
                    <a:pt x="1" y="10175"/>
                    <a:pt x="1211" y="10981"/>
                    <a:pt x="2420" y="10981"/>
                  </a:cubicBezTo>
                  <a:cubicBezTo>
                    <a:pt x="4033" y="10981"/>
                    <a:pt x="5453" y="9562"/>
                    <a:pt x="6663" y="8755"/>
                  </a:cubicBezTo>
                  <a:cubicBezTo>
                    <a:pt x="8469" y="7545"/>
                    <a:pt x="10486" y="6739"/>
                    <a:pt x="12308" y="5529"/>
                  </a:cubicBezTo>
                  <a:cubicBezTo>
                    <a:pt x="13712" y="4932"/>
                    <a:pt x="15938" y="3916"/>
                    <a:pt x="16744" y="2513"/>
                  </a:cubicBezTo>
                  <a:cubicBezTo>
                    <a:pt x="17147" y="1496"/>
                    <a:pt x="16938" y="496"/>
                    <a:pt x="15938" y="93"/>
                  </a:cubicBezTo>
                  <a:cubicBezTo>
                    <a:pt x="15711" y="29"/>
                    <a:pt x="15478" y="0"/>
                    <a:pt x="1524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7139613" y="2988342"/>
              <a:ext cx="644182" cy="341303"/>
            </a:xfrm>
            <a:custGeom>
              <a:avLst/>
              <a:gdLst/>
              <a:ahLst/>
              <a:cxnLst/>
              <a:rect l="l" t="t" r="r" b="b"/>
              <a:pathLst>
                <a:path w="14133" h="7488" extrusionOk="0">
                  <a:moveTo>
                    <a:pt x="12806" y="815"/>
                  </a:moveTo>
                  <a:cubicBezTo>
                    <a:pt x="12965" y="815"/>
                    <a:pt x="13017" y="951"/>
                    <a:pt x="13132" y="1395"/>
                  </a:cubicBezTo>
                  <a:cubicBezTo>
                    <a:pt x="13326" y="1799"/>
                    <a:pt x="13326" y="2605"/>
                    <a:pt x="13132" y="3008"/>
                  </a:cubicBezTo>
                  <a:cubicBezTo>
                    <a:pt x="12729" y="3412"/>
                    <a:pt x="11519" y="3815"/>
                    <a:pt x="10906" y="4025"/>
                  </a:cubicBezTo>
                  <a:cubicBezTo>
                    <a:pt x="9906" y="4428"/>
                    <a:pt x="8696" y="4831"/>
                    <a:pt x="7680" y="5025"/>
                  </a:cubicBezTo>
                  <a:cubicBezTo>
                    <a:pt x="6470" y="5428"/>
                    <a:pt x="5470" y="5831"/>
                    <a:pt x="4260" y="6041"/>
                  </a:cubicBezTo>
                  <a:cubicBezTo>
                    <a:pt x="3869" y="6165"/>
                    <a:pt x="2575" y="6624"/>
                    <a:pt x="1691" y="6624"/>
                  </a:cubicBezTo>
                  <a:cubicBezTo>
                    <a:pt x="1193" y="6624"/>
                    <a:pt x="825" y="6478"/>
                    <a:pt x="825" y="6041"/>
                  </a:cubicBezTo>
                  <a:cubicBezTo>
                    <a:pt x="825" y="5893"/>
                    <a:pt x="716" y="5800"/>
                    <a:pt x="579" y="5760"/>
                  </a:cubicBezTo>
                  <a:lnTo>
                    <a:pt x="579" y="5760"/>
                  </a:lnTo>
                  <a:cubicBezTo>
                    <a:pt x="2752" y="4774"/>
                    <a:pt x="4914" y="3602"/>
                    <a:pt x="7277" y="2815"/>
                  </a:cubicBezTo>
                  <a:cubicBezTo>
                    <a:pt x="8293" y="2412"/>
                    <a:pt x="9293" y="1799"/>
                    <a:pt x="10503" y="1605"/>
                  </a:cubicBezTo>
                  <a:cubicBezTo>
                    <a:pt x="10906" y="1395"/>
                    <a:pt x="11519" y="1202"/>
                    <a:pt x="12116" y="992"/>
                  </a:cubicBezTo>
                  <a:cubicBezTo>
                    <a:pt x="12478" y="905"/>
                    <a:pt x="12678" y="815"/>
                    <a:pt x="12806" y="815"/>
                  </a:cubicBezTo>
                  <a:close/>
                  <a:moveTo>
                    <a:pt x="12693" y="0"/>
                  </a:moveTo>
                  <a:cubicBezTo>
                    <a:pt x="11848" y="0"/>
                    <a:pt x="10729" y="678"/>
                    <a:pt x="10100" y="992"/>
                  </a:cubicBezTo>
                  <a:cubicBezTo>
                    <a:pt x="6680" y="2202"/>
                    <a:pt x="3454" y="3621"/>
                    <a:pt x="228" y="5428"/>
                  </a:cubicBezTo>
                  <a:cubicBezTo>
                    <a:pt x="1" y="5546"/>
                    <a:pt x="29" y="5726"/>
                    <a:pt x="132" y="5822"/>
                  </a:cubicBezTo>
                  <a:lnTo>
                    <a:pt x="132" y="5822"/>
                  </a:lnTo>
                  <a:cubicBezTo>
                    <a:pt x="63" y="5873"/>
                    <a:pt x="18" y="5945"/>
                    <a:pt x="18" y="6041"/>
                  </a:cubicBezTo>
                  <a:cubicBezTo>
                    <a:pt x="228" y="6638"/>
                    <a:pt x="421" y="7251"/>
                    <a:pt x="1034" y="7444"/>
                  </a:cubicBezTo>
                  <a:cubicBezTo>
                    <a:pt x="1150" y="7474"/>
                    <a:pt x="1277" y="7487"/>
                    <a:pt x="1413" y="7487"/>
                  </a:cubicBezTo>
                  <a:cubicBezTo>
                    <a:pt x="2230" y="7487"/>
                    <a:pt x="3359" y="7013"/>
                    <a:pt x="4051" y="6847"/>
                  </a:cubicBezTo>
                  <a:lnTo>
                    <a:pt x="6470" y="6235"/>
                  </a:lnTo>
                  <a:cubicBezTo>
                    <a:pt x="8083" y="5638"/>
                    <a:pt x="9906" y="5025"/>
                    <a:pt x="11519" y="4428"/>
                  </a:cubicBezTo>
                  <a:cubicBezTo>
                    <a:pt x="12326" y="4025"/>
                    <a:pt x="13939" y="3815"/>
                    <a:pt x="14132" y="2815"/>
                  </a:cubicBezTo>
                  <a:cubicBezTo>
                    <a:pt x="14132" y="2202"/>
                    <a:pt x="13939" y="395"/>
                    <a:pt x="13326" y="186"/>
                  </a:cubicBezTo>
                  <a:cubicBezTo>
                    <a:pt x="13148" y="54"/>
                    <a:pt x="12932" y="0"/>
                    <a:pt x="1269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7256251" y="3290854"/>
              <a:ext cx="463549" cy="216368"/>
            </a:xfrm>
            <a:custGeom>
              <a:avLst/>
              <a:gdLst/>
              <a:ahLst/>
              <a:cxnLst/>
              <a:rect l="l" t="t" r="r" b="b"/>
              <a:pathLst>
                <a:path w="10170" h="4747" extrusionOk="0">
                  <a:moveTo>
                    <a:pt x="8849" y="700"/>
                  </a:moveTo>
                  <a:cubicBezTo>
                    <a:pt x="9339" y="2558"/>
                    <a:pt x="7267" y="3849"/>
                    <a:pt x="5734" y="4033"/>
                  </a:cubicBezTo>
                  <a:cubicBezTo>
                    <a:pt x="5366" y="4076"/>
                    <a:pt x="4989" y="4101"/>
                    <a:pt x="4614" y="4101"/>
                  </a:cubicBezTo>
                  <a:cubicBezTo>
                    <a:pt x="3247" y="4101"/>
                    <a:pt x="1884" y="3767"/>
                    <a:pt x="924" y="2709"/>
                  </a:cubicBezTo>
                  <a:lnTo>
                    <a:pt x="924" y="2709"/>
                  </a:lnTo>
                  <a:cubicBezTo>
                    <a:pt x="3670" y="1988"/>
                    <a:pt x="6263" y="1426"/>
                    <a:pt x="8849" y="700"/>
                  </a:cubicBezTo>
                  <a:close/>
                  <a:moveTo>
                    <a:pt x="8960" y="1"/>
                  </a:moveTo>
                  <a:cubicBezTo>
                    <a:pt x="6137" y="614"/>
                    <a:pt x="3315" y="1420"/>
                    <a:pt x="282" y="2227"/>
                  </a:cubicBezTo>
                  <a:cubicBezTo>
                    <a:pt x="60" y="2227"/>
                    <a:pt x="24" y="2407"/>
                    <a:pt x="103" y="2570"/>
                  </a:cubicBezTo>
                  <a:lnTo>
                    <a:pt x="103" y="2570"/>
                  </a:lnTo>
                  <a:cubicBezTo>
                    <a:pt x="20" y="2695"/>
                    <a:pt x="0" y="2864"/>
                    <a:pt x="88" y="3033"/>
                  </a:cubicBezTo>
                  <a:cubicBezTo>
                    <a:pt x="1180" y="4256"/>
                    <a:pt x="2914" y="4747"/>
                    <a:pt x="4611" y="4747"/>
                  </a:cubicBezTo>
                  <a:cubicBezTo>
                    <a:pt x="5422" y="4747"/>
                    <a:pt x="6224" y="4635"/>
                    <a:pt x="6944" y="4437"/>
                  </a:cubicBezTo>
                  <a:cubicBezTo>
                    <a:pt x="8750" y="3840"/>
                    <a:pt x="10170" y="2227"/>
                    <a:pt x="9363" y="210"/>
                  </a:cubicBezTo>
                  <a:cubicBezTo>
                    <a:pt x="9363" y="1"/>
                    <a:pt x="9154" y="1"/>
                    <a:pt x="896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6386823" y="2466956"/>
              <a:ext cx="88516" cy="55562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69" y="404"/>
                  </a:moveTo>
                  <a:cubicBezTo>
                    <a:pt x="1168" y="404"/>
                    <a:pt x="1258" y="429"/>
                    <a:pt x="1333" y="475"/>
                  </a:cubicBezTo>
                  <a:lnTo>
                    <a:pt x="1333" y="475"/>
                  </a:lnTo>
                  <a:cubicBezTo>
                    <a:pt x="1336" y="527"/>
                    <a:pt x="1352" y="587"/>
                    <a:pt x="1377" y="639"/>
                  </a:cubicBezTo>
                  <a:lnTo>
                    <a:pt x="1377" y="639"/>
                  </a:lnTo>
                  <a:cubicBezTo>
                    <a:pt x="1272" y="737"/>
                    <a:pt x="1017" y="737"/>
                    <a:pt x="1017" y="737"/>
                  </a:cubicBezTo>
                  <a:cubicBezTo>
                    <a:pt x="875" y="737"/>
                    <a:pt x="741" y="648"/>
                    <a:pt x="669" y="526"/>
                  </a:cubicBezTo>
                  <a:lnTo>
                    <a:pt x="669" y="526"/>
                  </a:lnTo>
                  <a:cubicBezTo>
                    <a:pt x="811" y="442"/>
                    <a:pt x="947" y="404"/>
                    <a:pt x="1069" y="404"/>
                  </a:cubicBezTo>
                  <a:close/>
                  <a:moveTo>
                    <a:pt x="1420" y="712"/>
                  </a:moveTo>
                  <a:cubicBezTo>
                    <a:pt x="1427" y="721"/>
                    <a:pt x="1434" y="729"/>
                    <a:pt x="1441" y="737"/>
                  </a:cubicBezTo>
                  <a:lnTo>
                    <a:pt x="1420" y="737"/>
                  </a:lnTo>
                  <a:lnTo>
                    <a:pt x="1420" y="712"/>
                  </a:lnTo>
                  <a:close/>
                  <a:moveTo>
                    <a:pt x="1033" y="1"/>
                  </a:moveTo>
                  <a:cubicBezTo>
                    <a:pt x="744" y="1"/>
                    <a:pt x="445" y="99"/>
                    <a:pt x="210" y="333"/>
                  </a:cubicBezTo>
                  <a:cubicBezTo>
                    <a:pt x="1" y="333"/>
                    <a:pt x="1" y="543"/>
                    <a:pt x="210" y="543"/>
                  </a:cubicBezTo>
                  <a:cubicBezTo>
                    <a:pt x="355" y="989"/>
                    <a:pt x="617" y="1219"/>
                    <a:pt x="996" y="1219"/>
                  </a:cubicBezTo>
                  <a:cubicBezTo>
                    <a:pt x="1124" y="1219"/>
                    <a:pt x="1265" y="1193"/>
                    <a:pt x="1420" y="1140"/>
                  </a:cubicBezTo>
                  <a:cubicBezTo>
                    <a:pt x="1614" y="1140"/>
                    <a:pt x="1823" y="946"/>
                    <a:pt x="1823" y="737"/>
                  </a:cubicBezTo>
                  <a:cubicBezTo>
                    <a:pt x="1942" y="618"/>
                    <a:pt x="1915" y="421"/>
                    <a:pt x="1785" y="331"/>
                  </a:cubicBezTo>
                  <a:lnTo>
                    <a:pt x="1785" y="331"/>
                  </a:lnTo>
                  <a:cubicBezTo>
                    <a:pt x="1775" y="262"/>
                    <a:pt x="1725" y="193"/>
                    <a:pt x="1614" y="140"/>
                  </a:cubicBezTo>
                  <a:cubicBezTo>
                    <a:pt x="1445" y="52"/>
                    <a:pt x="1242" y="1"/>
                    <a:pt x="103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6286092" y="2555654"/>
              <a:ext cx="100777" cy="56838"/>
            </a:xfrm>
            <a:custGeom>
              <a:avLst/>
              <a:gdLst/>
              <a:ahLst/>
              <a:cxnLst/>
              <a:rect l="l" t="t" r="r" b="b"/>
              <a:pathLst>
                <a:path w="2211" h="1247" extrusionOk="0">
                  <a:moveTo>
                    <a:pt x="1310" y="394"/>
                  </a:moveTo>
                  <a:cubicBezTo>
                    <a:pt x="1336" y="400"/>
                    <a:pt x="1368" y="404"/>
                    <a:pt x="1404" y="404"/>
                  </a:cubicBezTo>
                  <a:lnTo>
                    <a:pt x="1807" y="404"/>
                  </a:lnTo>
                  <a:cubicBezTo>
                    <a:pt x="1807" y="613"/>
                    <a:pt x="1404" y="807"/>
                    <a:pt x="1210" y="807"/>
                  </a:cubicBezTo>
                  <a:cubicBezTo>
                    <a:pt x="1073" y="807"/>
                    <a:pt x="853" y="807"/>
                    <a:pt x="663" y="753"/>
                  </a:cubicBezTo>
                  <a:lnTo>
                    <a:pt x="663" y="753"/>
                  </a:lnTo>
                  <a:cubicBezTo>
                    <a:pt x="786" y="522"/>
                    <a:pt x="1053" y="404"/>
                    <a:pt x="1210" y="404"/>
                  </a:cubicBezTo>
                  <a:cubicBezTo>
                    <a:pt x="1247" y="404"/>
                    <a:pt x="1280" y="400"/>
                    <a:pt x="1310" y="394"/>
                  </a:cubicBezTo>
                  <a:close/>
                  <a:moveTo>
                    <a:pt x="1210" y="0"/>
                  </a:moveTo>
                  <a:cubicBezTo>
                    <a:pt x="807" y="0"/>
                    <a:pt x="404" y="210"/>
                    <a:pt x="194" y="613"/>
                  </a:cubicBezTo>
                  <a:cubicBezTo>
                    <a:pt x="1" y="807"/>
                    <a:pt x="1" y="1017"/>
                    <a:pt x="194" y="1017"/>
                  </a:cubicBezTo>
                  <a:cubicBezTo>
                    <a:pt x="550" y="1129"/>
                    <a:pt x="901" y="1247"/>
                    <a:pt x="1253" y="1247"/>
                  </a:cubicBezTo>
                  <a:cubicBezTo>
                    <a:pt x="1506" y="1247"/>
                    <a:pt x="1760" y="1186"/>
                    <a:pt x="2017" y="1017"/>
                  </a:cubicBezTo>
                  <a:cubicBezTo>
                    <a:pt x="2211" y="807"/>
                    <a:pt x="2211" y="613"/>
                    <a:pt x="2211" y="210"/>
                  </a:cubicBezTo>
                  <a:cubicBezTo>
                    <a:pt x="2211" y="0"/>
                    <a:pt x="1807" y="0"/>
                    <a:pt x="1404" y="0"/>
                  </a:cubicBezTo>
                  <a:cubicBezTo>
                    <a:pt x="1381" y="0"/>
                    <a:pt x="1358" y="6"/>
                    <a:pt x="1336" y="16"/>
                  </a:cubicBezTo>
                  <a:lnTo>
                    <a:pt x="1336" y="16"/>
                  </a:lnTo>
                  <a:cubicBezTo>
                    <a:pt x="1300" y="6"/>
                    <a:pt x="1258" y="0"/>
                    <a:pt x="121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6286092" y="2689886"/>
              <a:ext cx="100777" cy="63949"/>
            </a:xfrm>
            <a:custGeom>
              <a:avLst/>
              <a:gdLst/>
              <a:ahLst/>
              <a:cxnLst/>
              <a:rect l="l" t="t" r="r" b="b"/>
              <a:pathLst>
                <a:path w="2211" h="1403" extrusionOk="0">
                  <a:moveTo>
                    <a:pt x="1437" y="490"/>
                  </a:moveTo>
                  <a:cubicBezTo>
                    <a:pt x="1481" y="522"/>
                    <a:pt x="1538" y="542"/>
                    <a:pt x="1606" y="542"/>
                  </a:cubicBezTo>
                  <a:cubicBezTo>
                    <a:pt x="1626" y="542"/>
                    <a:pt x="1647" y="541"/>
                    <a:pt x="1669" y="537"/>
                  </a:cubicBezTo>
                  <a:lnTo>
                    <a:pt x="1669" y="537"/>
                  </a:lnTo>
                  <a:cubicBezTo>
                    <a:pt x="1593" y="594"/>
                    <a:pt x="1548" y="685"/>
                    <a:pt x="1404" y="685"/>
                  </a:cubicBezTo>
                  <a:cubicBezTo>
                    <a:pt x="1210" y="894"/>
                    <a:pt x="1210" y="894"/>
                    <a:pt x="1001" y="894"/>
                  </a:cubicBezTo>
                  <a:cubicBezTo>
                    <a:pt x="904" y="991"/>
                    <a:pt x="803" y="1040"/>
                    <a:pt x="702" y="1040"/>
                  </a:cubicBezTo>
                  <a:cubicBezTo>
                    <a:pt x="655" y="1040"/>
                    <a:pt x="607" y="1029"/>
                    <a:pt x="560" y="1007"/>
                  </a:cubicBezTo>
                  <a:lnTo>
                    <a:pt x="560" y="1007"/>
                  </a:lnTo>
                  <a:cubicBezTo>
                    <a:pt x="865" y="837"/>
                    <a:pt x="1056" y="658"/>
                    <a:pt x="1404" y="491"/>
                  </a:cubicBezTo>
                  <a:cubicBezTo>
                    <a:pt x="1415" y="491"/>
                    <a:pt x="1426" y="491"/>
                    <a:pt x="1437" y="490"/>
                  </a:cubicBezTo>
                  <a:close/>
                  <a:moveTo>
                    <a:pt x="1710" y="1"/>
                  </a:moveTo>
                  <a:cubicBezTo>
                    <a:pt x="1649" y="1"/>
                    <a:pt x="1579" y="14"/>
                    <a:pt x="1500" y="44"/>
                  </a:cubicBezTo>
                  <a:lnTo>
                    <a:pt x="1500" y="44"/>
                  </a:lnTo>
                  <a:cubicBezTo>
                    <a:pt x="1497" y="44"/>
                    <a:pt x="1495" y="44"/>
                    <a:pt x="1493" y="44"/>
                  </a:cubicBezTo>
                  <a:cubicBezTo>
                    <a:pt x="1465" y="44"/>
                    <a:pt x="1435" y="57"/>
                    <a:pt x="1404" y="88"/>
                  </a:cubicBezTo>
                  <a:cubicBezTo>
                    <a:pt x="807" y="281"/>
                    <a:pt x="404" y="491"/>
                    <a:pt x="1" y="894"/>
                  </a:cubicBezTo>
                  <a:lnTo>
                    <a:pt x="1" y="1088"/>
                  </a:lnTo>
                  <a:cubicBezTo>
                    <a:pt x="222" y="1315"/>
                    <a:pt x="471" y="1402"/>
                    <a:pt x="718" y="1402"/>
                  </a:cubicBezTo>
                  <a:cubicBezTo>
                    <a:pt x="1139" y="1402"/>
                    <a:pt x="1553" y="1148"/>
                    <a:pt x="1807" y="894"/>
                  </a:cubicBezTo>
                  <a:cubicBezTo>
                    <a:pt x="2017" y="894"/>
                    <a:pt x="2211" y="491"/>
                    <a:pt x="2017" y="281"/>
                  </a:cubicBezTo>
                  <a:cubicBezTo>
                    <a:pt x="2017" y="145"/>
                    <a:pt x="1913" y="1"/>
                    <a:pt x="171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6380168" y="2794583"/>
              <a:ext cx="89793" cy="86420"/>
            </a:xfrm>
            <a:custGeom>
              <a:avLst/>
              <a:gdLst/>
              <a:ahLst/>
              <a:cxnLst/>
              <a:rect l="l" t="t" r="r" b="b"/>
              <a:pathLst>
                <a:path w="1970" h="1896" extrusionOk="0">
                  <a:moveTo>
                    <a:pt x="1356" y="614"/>
                  </a:moveTo>
                  <a:cubicBezTo>
                    <a:pt x="1566" y="614"/>
                    <a:pt x="1356" y="1017"/>
                    <a:pt x="1163" y="1211"/>
                  </a:cubicBezTo>
                  <a:cubicBezTo>
                    <a:pt x="1163" y="1211"/>
                    <a:pt x="953" y="1420"/>
                    <a:pt x="550" y="1420"/>
                  </a:cubicBezTo>
                  <a:cubicBezTo>
                    <a:pt x="760" y="1211"/>
                    <a:pt x="760" y="1211"/>
                    <a:pt x="760" y="1017"/>
                  </a:cubicBezTo>
                  <a:cubicBezTo>
                    <a:pt x="953" y="807"/>
                    <a:pt x="1163" y="807"/>
                    <a:pt x="1356" y="614"/>
                  </a:cubicBezTo>
                  <a:close/>
                  <a:moveTo>
                    <a:pt x="1356" y="1"/>
                  </a:moveTo>
                  <a:cubicBezTo>
                    <a:pt x="1173" y="1"/>
                    <a:pt x="1073" y="128"/>
                    <a:pt x="1056" y="266"/>
                  </a:cubicBezTo>
                  <a:lnTo>
                    <a:pt x="1056" y="266"/>
                  </a:lnTo>
                  <a:cubicBezTo>
                    <a:pt x="690" y="475"/>
                    <a:pt x="338" y="843"/>
                    <a:pt x="147" y="1211"/>
                  </a:cubicBezTo>
                  <a:cubicBezTo>
                    <a:pt x="1" y="1672"/>
                    <a:pt x="193" y="1896"/>
                    <a:pt x="469" y="1896"/>
                  </a:cubicBezTo>
                  <a:cubicBezTo>
                    <a:pt x="560" y="1896"/>
                    <a:pt x="660" y="1871"/>
                    <a:pt x="760" y="1823"/>
                  </a:cubicBezTo>
                  <a:cubicBezTo>
                    <a:pt x="1356" y="1823"/>
                    <a:pt x="1566" y="1420"/>
                    <a:pt x="1760" y="1017"/>
                  </a:cubicBezTo>
                  <a:cubicBezTo>
                    <a:pt x="1969" y="614"/>
                    <a:pt x="1760" y="1"/>
                    <a:pt x="135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6711212" y="2439608"/>
              <a:ext cx="98407" cy="64724"/>
            </a:xfrm>
            <a:custGeom>
              <a:avLst/>
              <a:gdLst/>
              <a:ahLst/>
              <a:cxnLst/>
              <a:rect l="l" t="t" r="r" b="b"/>
              <a:pathLst>
                <a:path w="2159" h="1420" extrusionOk="0">
                  <a:moveTo>
                    <a:pt x="1507" y="444"/>
                  </a:moveTo>
                  <a:cubicBezTo>
                    <a:pt x="1538" y="444"/>
                    <a:pt x="1562" y="466"/>
                    <a:pt x="1562" y="530"/>
                  </a:cubicBezTo>
                  <a:cubicBezTo>
                    <a:pt x="1562" y="740"/>
                    <a:pt x="1158" y="740"/>
                    <a:pt x="1158" y="740"/>
                  </a:cubicBezTo>
                  <a:cubicBezTo>
                    <a:pt x="1072" y="819"/>
                    <a:pt x="953" y="866"/>
                    <a:pt x="830" y="894"/>
                  </a:cubicBezTo>
                  <a:lnTo>
                    <a:pt x="830" y="894"/>
                  </a:lnTo>
                  <a:cubicBezTo>
                    <a:pt x="861" y="842"/>
                    <a:pt x="898" y="790"/>
                    <a:pt x="949" y="740"/>
                  </a:cubicBezTo>
                  <a:cubicBezTo>
                    <a:pt x="1158" y="740"/>
                    <a:pt x="1158" y="530"/>
                    <a:pt x="1352" y="530"/>
                  </a:cubicBezTo>
                  <a:cubicBezTo>
                    <a:pt x="1352" y="530"/>
                    <a:pt x="1445" y="444"/>
                    <a:pt x="1507" y="444"/>
                  </a:cubicBezTo>
                  <a:close/>
                  <a:moveTo>
                    <a:pt x="1474" y="1"/>
                  </a:moveTo>
                  <a:cubicBezTo>
                    <a:pt x="1352" y="1"/>
                    <a:pt x="1238" y="48"/>
                    <a:pt x="1158" y="127"/>
                  </a:cubicBezTo>
                  <a:cubicBezTo>
                    <a:pt x="755" y="337"/>
                    <a:pt x="352" y="740"/>
                    <a:pt x="142" y="933"/>
                  </a:cubicBezTo>
                  <a:cubicBezTo>
                    <a:pt x="1" y="1228"/>
                    <a:pt x="178" y="1419"/>
                    <a:pt x="359" y="1419"/>
                  </a:cubicBezTo>
                  <a:cubicBezTo>
                    <a:pt x="426" y="1419"/>
                    <a:pt x="493" y="1393"/>
                    <a:pt x="546" y="1337"/>
                  </a:cubicBezTo>
                  <a:cubicBezTo>
                    <a:pt x="546" y="1336"/>
                    <a:pt x="546" y="1336"/>
                    <a:pt x="546" y="1336"/>
                  </a:cubicBezTo>
                  <a:lnTo>
                    <a:pt x="546" y="1336"/>
                  </a:lnTo>
                  <a:cubicBezTo>
                    <a:pt x="885" y="1332"/>
                    <a:pt x="1223" y="1305"/>
                    <a:pt x="1562" y="1143"/>
                  </a:cubicBezTo>
                  <a:cubicBezTo>
                    <a:pt x="1965" y="933"/>
                    <a:pt x="2159" y="740"/>
                    <a:pt x="1965" y="337"/>
                  </a:cubicBezTo>
                  <a:cubicBezTo>
                    <a:pt x="1841" y="98"/>
                    <a:pt x="1650" y="1"/>
                    <a:pt x="147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6764403" y="2528443"/>
              <a:ext cx="109893" cy="55197"/>
            </a:xfrm>
            <a:custGeom>
              <a:avLst/>
              <a:gdLst/>
              <a:ahLst/>
              <a:cxnLst/>
              <a:rect l="l" t="t" r="r" b="b"/>
              <a:pathLst>
                <a:path w="2411" h="1211" extrusionOk="0">
                  <a:moveTo>
                    <a:pt x="1678" y="545"/>
                  </a:moveTo>
                  <a:cubicBezTo>
                    <a:pt x="1753" y="545"/>
                    <a:pt x="1798" y="560"/>
                    <a:pt x="1798" y="597"/>
                  </a:cubicBezTo>
                  <a:cubicBezTo>
                    <a:pt x="1798" y="597"/>
                    <a:pt x="1260" y="777"/>
                    <a:pt x="902" y="777"/>
                  </a:cubicBezTo>
                  <a:cubicBezTo>
                    <a:pt x="823" y="777"/>
                    <a:pt x="752" y="768"/>
                    <a:pt x="698" y="746"/>
                  </a:cubicBezTo>
                  <a:lnTo>
                    <a:pt x="698" y="746"/>
                  </a:lnTo>
                  <a:cubicBezTo>
                    <a:pt x="1011" y="669"/>
                    <a:pt x="1465" y="545"/>
                    <a:pt x="1678" y="545"/>
                  </a:cubicBezTo>
                  <a:close/>
                  <a:moveTo>
                    <a:pt x="1798" y="1"/>
                  </a:moveTo>
                  <a:cubicBezTo>
                    <a:pt x="1604" y="1"/>
                    <a:pt x="1395" y="194"/>
                    <a:pt x="1201" y="194"/>
                  </a:cubicBezTo>
                  <a:cubicBezTo>
                    <a:pt x="798" y="194"/>
                    <a:pt x="588" y="404"/>
                    <a:pt x="185" y="404"/>
                  </a:cubicBezTo>
                  <a:cubicBezTo>
                    <a:pt x="33" y="404"/>
                    <a:pt x="0" y="771"/>
                    <a:pt x="188" y="836"/>
                  </a:cubicBezTo>
                  <a:lnTo>
                    <a:pt x="188" y="836"/>
                  </a:lnTo>
                  <a:cubicBezTo>
                    <a:pt x="225" y="1021"/>
                    <a:pt x="608" y="1210"/>
                    <a:pt x="992" y="1210"/>
                  </a:cubicBezTo>
                  <a:lnTo>
                    <a:pt x="1604" y="1210"/>
                  </a:lnTo>
                  <a:cubicBezTo>
                    <a:pt x="1798" y="1001"/>
                    <a:pt x="2201" y="1001"/>
                    <a:pt x="2201" y="807"/>
                  </a:cubicBezTo>
                  <a:cubicBezTo>
                    <a:pt x="2411" y="597"/>
                    <a:pt x="2201" y="194"/>
                    <a:pt x="179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6804240" y="2631544"/>
              <a:ext cx="115682" cy="61624"/>
            </a:xfrm>
            <a:custGeom>
              <a:avLst/>
              <a:gdLst/>
              <a:ahLst/>
              <a:cxnLst/>
              <a:rect l="l" t="t" r="r" b="b"/>
              <a:pathLst>
                <a:path w="2538" h="1352" extrusionOk="0">
                  <a:moveTo>
                    <a:pt x="1327" y="561"/>
                  </a:moveTo>
                  <a:cubicBezTo>
                    <a:pt x="1537" y="561"/>
                    <a:pt x="2134" y="561"/>
                    <a:pt x="1731" y="755"/>
                  </a:cubicBezTo>
                  <a:cubicBezTo>
                    <a:pt x="1612" y="873"/>
                    <a:pt x="1478" y="922"/>
                    <a:pt x="1341" y="922"/>
                  </a:cubicBezTo>
                  <a:cubicBezTo>
                    <a:pt x="1094" y="922"/>
                    <a:pt x="840" y="762"/>
                    <a:pt x="665" y="561"/>
                  </a:cubicBezTo>
                  <a:close/>
                  <a:moveTo>
                    <a:pt x="1206" y="1"/>
                  </a:moveTo>
                  <a:cubicBezTo>
                    <a:pt x="928" y="1"/>
                    <a:pt x="626" y="53"/>
                    <a:pt x="327" y="158"/>
                  </a:cubicBezTo>
                  <a:cubicBezTo>
                    <a:pt x="251" y="158"/>
                    <a:pt x="230" y="212"/>
                    <a:pt x="244" y="280"/>
                  </a:cubicBezTo>
                  <a:lnTo>
                    <a:pt x="244" y="280"/>
                  </a:lnTo>
                  <a:cubicBezTo>
                    <a:pt x="102" y="313"/>
                    <a:pt x="0" y="434"/>
                    <a:pt x="118" y="561"/>
                  </a:cubicBezTo>
                  <a:cubicBezTo>
                    <a:pt x="382" y="953"/>
                    <a:pt x="994" y="1351"/>
                    <a:pt x="1556" y="1351"/>
                  </a:cubicBezTo>
                  <a:cubicBezTo>
                    <a:pt x="1851" y="1351"/>
                    <a:pt x="2133" y="1242"/>
                    <a:pt x="2344" y="965"/>
                  </a:cubicBezTo>
                  <a:cubicBezTo>
                    <a:pt x="2537" y="755"/>
                    <a:pt x="2344" y="352"/>
                    <a:pt x="1940" y="158"/>
                  </a:cubicBezTo>
                  <a:cubicBezTo>
                    <a:pt x="1739" y="53"/>
                    <a:pt x="1485" y="1"/>
                    <a:pt x="120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60210" y="2735831"/>
              <a:ext cx="104561" cy="70467"/>
            </a:xfrm>
            <a:custGeom>
              <a:avLst/>
              <a:gdLst/>
              <a:ahLst/>
              <a:cxnLst/>
              <a:rect l="l" t="t" r="r" b="b"/>
              <a:pathLst>
                <a:path w="2294" h="1546" extrusionOk="0">
                  <a:moveTo>
                    <a:pt x="1084" y="483"/>
                  </a:moveTo>
                  <a:cubicBezTo>
                    <a:pt x="1084" y="693"/>
                    <a:pt x="1696" y="886"/>
                    <a:pt x="1696" y="1096"/>
                  </a:cubicBezTo>
                  <a:cubicBezTo>
                    <a:pt x="1487" y="1096"/>
                    <a:pt x="1084" y="886"/>
                    <a:pt x="890" y="886"/>
                  </a:cubicBezTo>
                  <a:cubicBezTo>
                    <a:pt x="680" y="886"/>
                    <a:pt x="680" y="693"/>
                    <a:pt x="487" y="483"/>
                  </a:cubicBezTo>
                  <a:close/>
                  <a:moveTo>
                    <a:pt x="671" y="0"/>
                  </a:moveTo>
                  <a:cubicBezTo>
                    <a:pt x="529" y="0"/>
                    <a:pt x="394" y="24"/>
                    <a:pt x="277" y="80"/>
                  </a:cubicBezTo>
                  <a:cubicBezTo>
                    <a:pt x="179" y="80"/>
                    <a:pt x="131" y="183"/>
                    <a:pt x="132" y="285"/>
                  </a:cubicBezTo>
                  <a:lnTo>
                    <a:pt x="132" y="285"/>
                  </a:lnTo>
                  <a:cubicBezTo>
                    <a:pt x="46" y="328"/>
                    <a:pt x="1" y="407"/>
                    <a:pt x="83" y="483"/>
                  </a:cubicBezTo>
                  <a:cubicBezTo>
                    <a:pt x="277" y="886"/>
                    <a:pt x="487" y="1290"/>
                    <a:pt x="890" y="1499"/>
                  </a:cubicBezTo>
                  <a:cubicBezTo>
                    <a:pt x="1087" y="1499"/>
                    <a:pt x="1285" y="1546"/>
                    <a:pt x="1483" y="1546"/>
                  </a:cubicBezTo>
                  <a:cubicBezTo>
                    <a:pt x="1688" y="1546"/>
                    <a:pt x="1894" y="1495"/>
                    <a:pt x="2100" y="1290"/>
                  </a:cubicBezTo>
                  <a:cubicBezTo>
                    <a:pt x="2293" y="886"/>
                    <a:pt x="1890" y="483"/>
                    <a:pt x="1696" y="290"/>
                  </a:cubicBezTo>
                  <a:cubicBezTo>
                    <a:pt x="1410" y="141"/>
                    <a:pt x="1019" y="0"/>
                    <a:pt x="67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7059713" y="2847410"/>
              <a:ext cx="474533" cy="289980"/>
            </a:xfrm>
            <a:custGeom>
              <a:avLst/>
              <a:gdLst/>
              <a:ahLst/>
              <a:cxnLst/>
              <a:rect l="l" t="t" r="r" b="b"/>
              <a:pathLst>
                <a:path w="10411" h="6362" extrusionOk="0">
                  <a:moveTo>
                    <a:pt x="10153" y="0"/>
                  </a:moveTo>
                  <a:cubicBezTo>
                    <a:pt x="10118" y="0"/>
                    <a:pt x="10082" y="16"/>
                    <a:pt x="10046" y="52"/>
                  </a:cubicBezTo>
                  <a:cubicBezTo>
                    <a:pt x="6820" y="2068"/>
                    <a:pt x="3384" y="4084"/>
                    <a:pt x="158" y="5907"/>
                  </a:cubicBezTo>
                  <a:cubicBezTo>
                    <a:pt x="0" y="6065"/>
                    <a:pt x="100" y="6361"/>
                    <a:pt x="255" y="6361"/>
                  </a:cubicBezTo>
                  <a:cubicBezTo>
                    <a:pt x="291" y="6361"/>
                    <a:pt x="329" y="6346"/>
                    <a:pt x="368" y="6310"/>
                  </a:cubicBezTo>
                  <a:cubicBezTo>
                    <a:pt x="3594" y="4487"/>
                    <a:pt x="7014" y="2471"/>
                    <a:pt x="10240" y="455"/>
                  </a:cubicBezTo>
                  <a:cubicBezTo>
                    <a:pt x="10410" y="297"/>
                    <a:pt x="10303" y="0"/>
                    <a:pt x="1015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7564505" y="2792258"/>
              <a:ext cx="80038" cy="50457"/>
            </a:xfrm>
            <a:custGeom>
              <a:avLst/>
              <a:gdLst/>
              <a:ahLst/>
              <a:cxnLst/>
              <a:rect l="l" t="t" r="r" b="b"/>
              <a:pathLst>
                <a:path w="1756" h="1107" extrusionOk="0">
                  <a:moveTo>
                    <a:pt x="1384" y="0"/>
                  </a:moveTo>
                  <a:cubicBezTo>
                    <a:pt x="1324" y="0"/>
                    <a:pt x="1256" y="16"/>
                    <a:pt x="1181" y="52"/>
                  </a:cubicBezTo>
                  <a:cubicBezTo>
                    <a:pt x="987" y="261"/>
                    <a:pt x="584" y="455"/>
                    <a:pt x="181" y="665"/>
                  </a:cubicBezTo>
                  <a:cubicBezTo>
                    <a:pt x="0" y="665"/>
                    <a:pt x="131" y="1107"/>
                    <a:pt x="427" y="1107"/>
                  </a:cubicBezTo>
                  <a:cubicBezTo>
                    <a:pt x="475" y="1107"/>
                    <a:pt x="528" y="1095"/>
                    <a:pt x="584" y="1068"/>
                  </a:cubicBezTo>
                  <a:cubicBezTo>
                    <a:pt x="778" y="858"/>
                    <a:pt x="1181" y="665"/>
                    <a:pt x="1584" y="455"/>
                  </a:cubicBezTo>
                  <a:cubicBezTo>
                    <a:pt x="1755" y="297"/>
                    <a:pt x="1648" y="0"/>
                    <a:pt x="138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7530002" y="2268457"/>
              <a:ext cx="308713" cy="142164"/>
            </a:xfrm>
            <a:custGeom>
              <a:avLst/>
              <a:gdLst/>
              <a:ahLst/>
              <a:cxnLst/>
              <a:rect l="l" t="t" r="r" b="b"/>
              <a:pathLst>
                <a:path w="6773" h="3119" extrusionOk="0">
                  <a:moveTo>
                    <a:pt x="396" y="0"/>
                  </a:moveTo>
                  <a:cubicBezTo>
                    <a:pt x="198" y="0"/>
                    <a:pt x="1" y="294"/>
                    <a:pt x="325" y="462"/>
                  </a:cubicBezTo>
                  <a:cubicBezTo>
                    <a:pt x="2341" y="1269"/>
                    <a:pt x="4357" y="2269"/>
                    <a:pt x="6374" y="3075"/>
                  </a:cubicBezTo>
                  <a:cubicBezTo>
                    <a:pt x="6433" y="3106"/>
                    <a:pt x="6483" y="3119"/>
                    <a:pt x="6525" y="3119"/>
                  </a:cubicBezTo>
                  <a:cubicBezTo>
                    <a:pt x="6773" y="3119"/>
                    <a:pt x="6749" y="2672"/>
                    <a:pt x="6583" y="2672"/>
                  </a:cubicBezTo>
                  <a:cubicBezTo>
                    <a:pt x="4567" y="1866"/>
                    <a:pt x="2551" y="865"/>
                    <a:pt x="535" y="59"/>
                  </a:cubicBezTo>
                  <a:cubicBezTo>
                    <a:pt x="493" y="18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6811441" y="1937594"/>
              <a:ext cx="603023" cy="289934"/>
            </a:xfrm>
            <a:custGeom>
              <a:avLst/>
              <a:gdLst/>
              <a:ahLst/>
              <a:cxnLst/>
              <a:rect l="l" t="t" r="r" b="b"/>
              <a:pathLst>
                <a:path w="13230" h="6361" extrusionOk="0">
                  <a:moveTo>
                    <a:pt x="250" y="0"/>
                  </a:moveTo>
                  <a:cubicBezTo>
                    <a:pt x="103" y="0"/>
                    <a:pt x="1" y="294"/>
                    <a:pt x="169" y="462"/>
                  </a:cubicBezTo>
                  <a:cubicBezTo>
                    <a:pt x="4395" y="2479"/>
                    <a:pt x="8428" y="4495"/>
                    <a:pt x="12670" y="6302"/>
                  </a:cubicBezTo>
                  <a:cubicBezTo>
                    <a:pt x="12749" y="6343"/>
                    <a:pt x="12821" y="6360"/>
                    <a:pt x="12882" y="6360"/>
                  </a:cubicBezTo>
                  <a:cubicBezTo>
                    <a:pt x="13135" y="6360"/>
                    <a:pt x="13229" y="6067"/>
                    <a:pt x="13074" y="5898"/>
                  </a:cubicBezTo>
                  <a:cubicBezTo>
                    <a:pt x="8831" y="4092"/>
                    <a:pt x="4605" y="2076"/>
                    <a:pt x="363" y="59"/>
                  </a:cubicBezTo>
                  <a:cubicBezTo>
                    <a:pt x="325" y="18"/>
                    <a:pt x="286" y="0"/>
                    <a:pt x="25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7997191" y="2489017"/>
              <a:ext cx="182138" cy="112993"/>
            </a:xfrm>
            <a:custGeom>
              <a:avLst/>
              <a:gdLst/>
              <a:ahLst/>
              <a:cxnLst/>
              <a:rect l="l" t="t" r="r" b="b"/>
              <a:pathLst>
                <a:path w="3996" h="2479" extrusionOk="0">
                  <a:moveTo>
                    <a:pt x="247" y="0"/>
                  </a:moveTo>
                  <a:cubicBezTo>
                    <a:pt x="95" y="0"/>
                    <a:pt x="1" y="294"/>
                    <a:pt x="156" y="462"/>
                  </a:cubicBezTo>
                  <a:cubicBezTo>
                    <a:pt x="1366" y="1059"/>
                    <a:pt x="2382" y="1672"/>
                    <a:pt x="3592" y="2479"/>
                  </a:cubicBezTo>
                  <a:cubicBezTo>
                    <a:pt x="3786" y="2479"/>
                    <a:pt x="3995" y="2075"/>
                    <a:pt x="3786" y="2075"/>
                  </a:cubicBezTo>
                  <a:cubicBezTo>
                    <a:pt x="2576" y="1269"/>
                    <a:pt x="1576" y="656"/>
                    <a:pt x="366" y="59"/>
                  </a:cubicBezTo>
                  <a:cubicBezTo>
                    <a:pt x="325" y="18"/>
                    <a:pt x="284" y="0"/>
                    <a:pt x="24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7774900" y="2822614"/>
              <a:ext cx="680145" cy="330820"/>
            </a:xfrm>
            <a:custGeom>
              <a:avLst/>
              <a:gdLst/>
              <a:ahLst/>
              <a:cxnLst/>
              <a:rect l="l" t="t" r="r" b="b"/>
              <a:pathLst>
                <a:path w="14922" h="7258" extrusionOk="0">
                  <a:moveTo>
                    <a:pt x="4084" y="0"/>
                  </a:moveTo>
                  <a:cubicBezTo>
                    <a:pt x="3101" y="0"/>
                    <a:pt x="2208" y="211"/>
                    <a:pt x="1614" y="805"/>
                  </a:cubicBezTo>
                  <a:cubicBezTo>
                    <a:pt x="1" y="2418"/>
                    <a:pt x="3420" y="3822"/>
                    <a:pt x="4437" y="4435"/>
                  </a:cubicBezTo>
                  <a:cubicBezTo>
                    <a:pt x="7050" y="5838"/>
                    <a:pt x="9679" y="7048"/>
                    <a:pt x="12502" y="7257"/>
                  </a:cubicBezTo>
                  <a:cubicBezTo>
                    <a:pt x="12905" y="7257"/>
                    <a:pt x="12905" y="6854"/>
                    <a:pt x="12502" y="6854"/>
                  </a:cubicBezTo>
                  <a:cubicBezTo>
                    <a:pt x="10276" y="6644"/>
                    <a:pt x="8259" y="5838"/>
                    <a:pt x="6243" y="4838"/>
                  </a:cubicBezTo>
                  <a:lnTo>
                    <a:pt x="3824" y="3628"/>
                  </a:lnTo>
                  <a:cubicBezTo>
                    <a:pt x="3420" y="3225"/>
                    <a:pt x="3017" y="3015"/>
                    <a:pt x="2614" y="2822"/>
                  </a:cubicBezTo>
                  <a:cubicBezTo>
                    <a:pt x="1807" y="2209"/>
                    <a:pt x="1614" y="999"/>
                    <a:pt x="2824" y="596"/>
                  </a:cubicBezTo>
                  <a:cubicBezTo>
                    <a:pt x="3300" y="467"/>
                    <a:pt x="3787" y="412"/>
                    <a:pt x="4277" y="412"/>
                  </a:cubicBezTo>
                  <a:cubicBezTo>
                    <a:pt x="6059" y="412"/>
                    <a:pt x="7888" y="1131"/>
                    <a:pt x="9469" y="1612"/>
                  </a:cubicBezTo>
                  <a:cubicBezTo>
                    <a:pt x="11292" y="2418"/>
                    <a:pt x="13308" y="3225"/>
                    <a:pt x="14518" y="5241"/>
                  </a:cubicBezTo>
                  <a:cubicBezTo>
                    <a:pt x="14518" y="5297"/>
                    <a:pt x="14552" y="5321"/>
                    <a:pt x="14600" y="5321"/>
                  </a:cubicBezTo>
                  <a:cubicBezTo>
                    <a:pt x="14718" y="5321"/>
                    <a:pt x="14921" y="5180"/>
                    <a:pt x="14921" y="5031"/>
                  </a:cubicBezTo>
                  <a:cubicBezTo>
                    <a:pt x="13712" y="2822"/>
                    <a:pt x="11082" y="1805"/>
                    <a:pt x="8872" y="999"/>
                  </a:cubicBezTo>
                  <a:cubicBezTo>
                    <a:pt x="7721" y="622"/>
                    <a:pt x="5771" y="0"/>
                    <a:pt x="408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8050611" y="2951195"/>
              <a:ext cx="211035" cy="119146"/>
            </a:xfrm>
            <a:custGeom>
              <a:avLst/>
              <a:gdLst/>
              <a:ahLst/>
              <a:cxnLst/>
              <a:rect l="l" t="t" r="r" b="b"/>
              <a:pathLst>
                <a:path w="4630" h="2614" extrusionOk="0">
                  <a:moveTo>
                    <a:pt x="1614" y="1"/>
                  </a:moveTo>
                  <a:cubicBezTo>
                    <a:pt x="1210" y="1"/>
                    <a:pt x="194" y="1"/>
                    <a:pt x="194" y="404"/>
                  </a:cubicBezTo>
                  <a:cubicBezTo>
                    <a:pt x="1" y="1001"/>
                    <a:pt x="597" y="1404"/>
                    <a:pt x="807" y="1614"/>
                  </a:cubicBezTo>
                  <a:cubicBezTo>
                    <a:pt x="1807" y="2017"/>
                    <a:pt x="2823" y="2420"/>
                    <a:pt x="3823" y="2614"/>
                  </a:cubicBezTo>
                  <a:cubicBezTo>
                    <a:pt x="4227" y="2614"/>
                    <a:pt x="4436" y="2210"/>
                    <a:pt x="4033" y="2017"/>
                  </a:cubicBezTo>
                  <a:cubicBezTo>
                    <a:pt x="3420" y="2017"/>
                    <a:pt x="3017" y="1807"/>
                    <a:pt x="2420" y="1614"/>
                  </a:cubicBezTo>
                  <a:cubicBezTo>
                    <a:pt x="2210" y="1614"/>
                    <a:pt x="2017" y="1614"/>
                    <a:pt x="1807" y="1404"/>
                  </a:cubicBezTo>
                  <a:cubicBezTo>
                    <a:pt x="1404" y="1210"/>
                    <a:pt x="1001" y="1210"/>
                    <a:pt x="807" y="807"/>
                  </a:cubicBezTo>
                  <a:cubicBezTo>
                    <a:pt x="683" y="443"/>
                    <a:pt x="774" y="369"/>
                    <a:pt x="954" y="369"/>
                  </a:cubicBezTo>
                  <a:cubicBezTo>
                    <a:pt x="1076" y="369"/>
                    <a:pt x="1240" y="404"/>
                    <a:pt x="1404" y="404"/>
                  </a:cubicBezTo>
                  <a:lnTo>
                    <a:pt x="2210" y="404"/>
                  </a:lnTo>
                  <a:cubicBezTo>
                    <a:pt x="2823" y="404"/>
                    <a:pt x="3420" y="597"/>
                    <a:pt x="4033" y="1001"/>
                  </a:cubicBezTo>
                  <a:cubicBezTo>
                    <a:pt x="4227" y="1001"/>
                    <a:pt x="4630" y="597"/>
                    <a:pt x="4227" y="597"/>
                  </a:cubicBezTo>
                  <a:cubicBezTo>
                    <a:pt x="3420" y="194"/>
                    <a:pt x="2614" y="1"/>
                    <a:pt x="161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8107494" y="3261000"/>
              <a:ext cx="200187" cy="96949"/>
            </a:xfrm>
            <a:custGeom>
              <a:avLst/>
              <a:gdLst/>
              <a:ahLst/>
              <a:cxnLst/>
              <a:rect l="l" t="t" r="r" b="b"/>
              <a:pathLst>
                <a:path w="4392" h="2127" extrusionOk="0">
                  <a:moveTo>
                    <a:pt x="247" y="0"/>
                  </a:moveTo>
                  <a:cubicBezTo>
                    <a:pt x="95" y="0"/>
                    <a:pt x="0" y="294"/>
                    <a:pt x="156" y="462"/>
                  </a:cubicBezTo>
                  <a:cubicBezTo>
                    <a:pt x="1366" y="1059"/>
                    <a:pt x="2575" y="1672"/>
                    <a:pt x="3995" y="2075"/>
                  </a:cubicBezTo>
                  <a:cubicBezTo>
                    <a:pt x="4070" y="2111"/>
                    <a:pt x="4131" y="2126"/>
                    <a:pt x="4179" y="2126"/>
                  </a:cubicBezTo>
                  <a:cubicBezTo>
                    <a:pt x="4391" y="2126"/>
                    <a:pt x="4359" y="1830"/>
                    <a:pt x="4189" y="1672"/>
                  </a:cubicBezTo>
                  <a:cubicBezTo>
                    <a:pt x="2785" y="1269"/>
                    <a:pt x="1575" y="656"/>
                    <a:pt x="366" y="59"/>
                  </a:cubicBezTo>
                  <a:cubicBezTo>
                    <a:pt x="324" y="18"/>
                    <a:pt x="284" y="0"/>
                    <a:pt x="24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6214304" y="3205848"/>
              <a:ext cx="940954" cy="400192"/>
            </a:xfrm>
            <a:custGeom>
              <a:avLst/>
              <a:gdLst/>
              <a:ahLst/>
              <a:cxnLst/>
              <a:rect l="l" t="t" r="r" b="b"/>
              <a:pathLst>
                <a:path w="20644" h="8780" extrusionOk="0">
                  <a:moveTo>
                    <a:pt x="247" y="0"/>
                  </a:moveTo>
                  <a:cubicBezTo>
                    <a:pt x="95" y="0"/>
                    <a:pt x="1" y="294"/>
                    <a:pt x="156" y="462"/>
                  </a:cubicBezTo>
                  <a:cubicBezTo>
                    <a:pt x="6818" y="3479"/>
                    <a:pt x="13464" y="6108"/>
                    <a:pt x="20319" y="8721"/>
                  </a:cubicBezTo>
                  <a:cubicBezTo>
                    <a:pt x="20360" y="8762"/>
                    <a:pt x="20401" y="8780"/>
                    <a:pt x="20437" y="8780"/>
                  </a:cubicBezTo>
                  <a:cubicBezTo>
                    <a:pt x="20582" y="8780"/>
                    <a:pt x="20643" y="8486"/>
                    <a:pt x="20319" y="8318"/>
                  </a:cubicBezTo>
                  <a:cubicBezTo>
                    <a:pt x="13673" y="5705"/>
                    <a:pt x="7012" y="3076"/>
                    <a:pt x="366" y="59"/>
                  </a:cubicBezTo>
                  <a:cubicBezTo>
                    <a:pt x="325" y="18"/>
                    <a:pt x="284" y="0"/>
                    <a:pt x="24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6765725" y="3316105"/>
              <a:ext cx="178491" cy="124525"/>
            </a:xfrm>
            <a:custGeom>
              <a:avLst/>
              <a:gdLst/>
              <a:ahLst/>
              <a:cxnLst/>
              <a:rect l="l" t="t" r="r" b="b"/>
              <a:pathLst>
                <a:path w="3916" h="2732" extrusionOk="0">
                  <a:moveTo>
                    <a:pt x="347" y="1"/>
                  </a:moveTo>
                  <a:cubicBezTo>
                    <a:pt x="95" y="1"/>
                    <a:pt x="0" y="294"/>
                    <a:pt x="156" y="463"/>
                  </a:cubicBezTo>
                  <a:cubicBezTo>
                    <a:pt x="1172" y="1269"/>
                    <a:pt x="2172" y="2076"/>
                    <a:pt x="3382" y="2673"/>
                  </a:cubicBezTo>
                  <a:cubicBezTo>
                    <a:pt x="3423" y="2714"/>
                    <a:pt x="3472" y="2732"/>
                    <a:pt x="3520" y="2732"/>
                  </a:cubicBezTo>
                  <a:cubicBezTo>
                    <a:pt x="3719" y="2732"/>
                    <a:pt x="3916" y="2438"/>
                    <a:pt x="3592" y="2270"/>
                  </a:cubicBezTo>
                  <a:cubicBezTo>
                    <a:pt x="2576" y="1673"/>
                    <a:pt x="1575" y="866"/>
                    <a:pt x="559" y="60"/>
                  </a:cubicBezTo>
                  <a:cubicBezTo>
                    <a:pt x="480" y="19"/>
                    <a:pt x="409" y="1"/>
                    <a:pt x="34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5773095" y="2884147"/>
              <a:ext cx="182229" cy="122246"/>
            </a:xfrm>
            <a:custGeom>
              <a:avLst/>
              <a:gdLst/>
              <a:ahLst/>
              <a:cxnLst/>
              <a:rect l="l" t="t" r="r" b="b"/>
              <a:pathLst>
                <a:path w="3998" h="2682" extrusionOk="0">
                  <a:moveTo>
                    <a:pt x="437" y="1"/>
                  </a:moveTo>
                  <a:cubicBezTo>
                    <a:pt x="239" y="1"/>
                    <a:pt x="0" y="298"/>
                    <a:pt x="158" y="455"/>
                  </a:cubicBezTo>
                  <a:cubicBezTo>
                    <a:pt x="1174" y="1262"/>
                    <a:pt x="2384" y="2068"/>
                    <a:pt x="3594" y="2681"/>
                  </a:cubicBezTo>
                  <a:cubicBezTo>
                    <a:pt x="3787" y="2681"/>
                    <a:pt x="3997" y="2278"/>
                    <a:pt x="3787" y="2278"/>
                  </a:cubicBezTo>
                  <a:cubicBezTo>
                    <a:pt x="2578" y="1665"/>
                    <a:pt x="1577" y="859"/>
                    <a:pt x="561" y="52"/>
                  </a:cubicBezTo>
                  <a:cubicBezTo>
                    <a:pt x="525" y="16"/>
                    <a:pt x="482" y="1"/>
                    <a:pt x="43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5865895" y="2864502"/>
              <a:ext cx="96493" cy="79856"/>
            </a:xfrm>
            <a:custGeom>
              <a:avLst/>
              <a:gdLst/>
              <a:ahLst/>
              <a:cxnLst/>
              <a:rect l="l" t="t" r="r" b="b"/>
              <a:pathLst>
                <a:path w="2117" h="1752" extrusionOk="0">
                  <a:moveTo>
                    <a:pt x="340" y="0"/>
                  </a:moveTo>
                  <a:cubicBezTo>
                    <a:pt x="164" y="0"/>
                    <a:pt x="1" y="141"/>
                    <a:pt x="138" y="289"/>
                  </a:cubicBezTo>
                  <a:cubicBezTo>
                    <a:pt x="751" y="693"/>
                    <a:pt x="1155" y="1096"/>
                    <a:pt x="1558" y="1693"/>
                  </a:cubicBezTo>
                  <a:cubicBezTo>
                    <a:pt x="1637" y="1734"/>
                    <a:pt x="1708" y="1752"/>
                    <a:pt x="1770" y="1752"/>
                  </a:cubicBezTo>
                  <a:cubicBezTo>
                    <a:pt x="2022" y="1752"/>
                    <a:pt x="2117" y="1458"/>
                    <a:pt x="1961" y="1290"/>
                  </a:cubicBezTo>
                  <a:cubicBezTo>
                    <a:pt x="1558" y="886"/>
                    <a:pt x="945" y="483"/>
                    <a:pt x="542" y="80"/>
                  </a:cubicBezTo>
                  <a:cubicBezTo>
                    <a:pt x="485" y="24"/>
                    <a:pt x="411" y="0"/>
                    <a:pt x="34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7296999" y="2463766"/>
              <a:ext cx="329042" cy="186513"/>
            </a:xfrm>
            <a:custGeom>
              <a:avLst/>
              <a:gdLst/>
              <a:ahLst/>
              <a:cxnLst/>
              <a:rect l="l" t="t" r="r" b="b"/>
              <a:pathLst>
                <a:path w="7219" h="4092" extrusionOk="0">
                  <a:moveTo>
                    <a:pt x="404" y="0"/>
                  </a:moveTo>
                  <a:cubicBezTo>
                    <a:pt x="195" y="0"/>
                    <a:pt x="1" y="403"/>
                    <a:pt x="195" y="403"/>
                  </a:cubicBezTo>
                  <a:lnTo>
                    <a:pt x="6856" y="4033"/>
                  </a:lnTo>
                  <a:cubicBezTo>
                    <a:pt x="6894" y="4074"/>
                    <a:pt x="6933" y="4091"/>
                    <a:pt x="6969" y="4091"/>
                  </a:cubicBezTo>
                  <a:cubicBezTo>
                    <a:pt x="7116" y="4091"/>
                    <a:pt x="7218" y="3798"/>
                    <a:pt x="7050" y="3629"/>
                  </a:cubicBezTo>
                  <a:lnTo>
                    <a:pt x="404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7620067" y="3784801"/>
              <a:ext cx="182092" cy="122246"/>
            </a:xfrm>
            <a:custGeom>
              <a:avLst/>
              <a:gdLst/>
              <a:ahLst/>
              <a:cxnLst/>
              <a:rect l="l" t="t" r="r" b="b"/>
              <a:pathLst>
                <a:path w="3995" h="2682" extrusionOk="0">
                  <a:moveTo>
                    <a:pt x="372" y="1"/>
                  </a:moveTo>
                  <a:cubicBezTo>
                    <a:pt x="108" y="1"/>
                    <a:pt x="1" y="297"/>
                    <a:pt x="172" y="455"/>
                  </a:cubicBezTo>
                  <a:cubicBezTo>
                    <a:pt x="1172" y="1471"/>
                    <a:pt x="2381" y="2068"/>
                    <a:pt x="3591" y="2681"/>
                  </a:cubicBezTo>
                  <a:cubicBezTo>
                    <a:pt x="3995" y="2681"/>
                    <a:pt x="3995" y="2278"/>
                    <a:pt x="3801" y="2278"/>
                  </a:cubicBezTo>
                  <a:cubicBezTo>
                    <a:pt x="2591" y="1665"/>
                    <a:pt x="1381" y="1068"/>
                    <a:pt x="575" y="52"/>
                  </a:cubicBezTo>
                  <a:cubicBezTo>
                    <a:pt x="500" y="16"/>
                    <a:pt x="432" y="1"/>
                    <a:pt x="37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292077" y="3994559"/>
              <a:ext cx="705897" cy="227991"/>
            </a:xfrm>
            <a:custGeom>
              <a:avLst/>
              <a:gdLst/>
              <a:ahLst/>
              <a:cxnLst/>
              <a:rect l="l" t="t" r="r" b="b"/>
              <a:pathLst>
                <a:path w="15487" h="5002" extrusionOk="0">
                  <a:moveTo>
                    <a:pt x="633" y="0"/>
                  </a:moveTo>
                  <a:cubicBezTo>
                    <a:pt x="197" y="0"/>
                    <a:pt x="0" y="727"/>
                    <a:pt x="512" y="902"/>
                  </a:cubicBezTo>
                  <a:cubicBezTo>
                    <a:pt x="3125" y="2515"/>
                    <a:pt x="6158" y="3918"/>
                    <a:pt x="9384" y="4725"/>
                  </a:cubicBezTo>
                  <a:cubicBezTo>
                    <a:pt x="9990" y="4912"/>
                    <a:pt x="10553" y="5002"/>
                    <a:pt x="11079" y="5002"/>
                  </a:cubicBezTo>
                  <a:cubicBezTo>
                    <a:pt x="12820" y="5002"/>
                    <a:pt x="14145" y="4015"/>
                    <a:pt x="15223" y="2305"/>
                  </a:cubicBezTo>
                  <a:cubicBezTo>
                    <a:pt x="15486" y="1915"/>
                    <a:pt x="15234" y="1608"/>
                    <a:pt x="14915" y="1608"/>
                  </a:cubicBezTo>
                  <a:cubicBezTo>
                    <a:pt x="14745" y="1608"/>
                    <a:pt x="14557" y="1695"/>
                    <a:pt x="14417" y="1902"/>
                  </a:cubicBezTo>
                  <a:cubicBezTo>
                    <a:pt x="13610" y="2918"/>
                    <a:pt x="12804" y="3918"/>
                    <a:pt x="11400" y="4128"/>
                  </a:cubicBezTo>
                  <a:cubicBezTo>
                    <a:pt x="10190" y="4128"/>
                    <a:pt x="8981" y="3725"/>
                    <a:pt x="7771" y="3321"/>
                  </a:cubicBezTo>
                  <a:cubicBezTo>
                    <a:pt x="5351" y="2515"/>
                    <a:pt x="3125" y="1305"/>
                    <a:pt x="915" y="95"/>
                  </a:cubicBezTo>
                  <a:cubicBezTo>
                    <a:pt x="814" y="29"/>
                    <a:pt x="719" y="0"/>
                    <a:pt x="63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5284027" y="1771912"/>
              <a:ext cx="888354" cy="754668"/>
            </a:xfrm>
            <a:custGeom>
              <a:avLst/>
              <a:gdLst/>
              <a:ahLst/>
              <a:cxnLst/>
              <a:rect l="l" t="t" r="r" b="b"/>
              <a:pathLst>
                <a:path w="19490" h="16557" extrusionOk="0">
                  <a:moveTo>
                    <a:pt x="5314" y="1"/>
                  </a:moveTo>
                  <a:cubicBezTo>
                    <a:pt x="3869" y="1"/>
                    <a:pt x="2479" y="386"/>
                    <a:pt x="1613" y="1468"/>
                  </a:cubicBezTo>
                  <a:cubicBezTo>
                    <a:pt x="0" y="3485"/>
                    <a:pt x="2629" y="6307"/>
                    <a:pt x="4033" y="7727"/>
                  </a:cubicBezTo>
                  <a:cubicBezTo>
                    <a:pt x="6259" y="9937"/>
                    <a:pt x="11098" y="12163"/>
                    <a:pt x="10082" y="15986"/>
                  </a:cubicBezTo>
                  <a:cubicBezTo>
                    <a:pt x="10082" y="16342"/>
                    <a:pt x="10354" y="16556"/>
                    <a:pt x="10623" y="16556"/>
                  </a:cubicBezTo>
                  <a:cubicBezTo>
                    <a:pt x="10817" y="16556"/>
                    <a:pt x="11010" y="16445"/>
                    <a:pt x="11098" y="16195"/>
                  </a:cubicBezTo>
                  <a:cubicBezTo>
                    <a:pt x="11904" y="13372"/>
                    <a:pt x="9888" y="11356"/>
                    <a:pt x="7872" y="9743"/>
                  </a:cubicBezTo>
                  <a:cubicBezTo>
                    <a:pt x="6452" y="8533"/>
                    <a:pt x="0" y="3694"/>
                    <a:pt x="2823" y="1678"/>
                  </a:cubicBezTo>
                  <a:cubicBezTo>
                    <a:pt x="3486" y="1203"/>
                    <a:pt x="4279" y="1038"/>
                    <a:pt x="5100" y="1038"/>
                  </a:cubicBezTo>
                  <a:cubicBezTo>
                    <a:pt x="6038" y="1038"/>
                    <a:pt x="7012" y="1253"/>
                    <a:pt x="7872" y="1468"/>
                  </a:cubicBezTo>
                  <a:cubicBezTo>
                    <a:pt x="9485" y="1871"/>
                    <a:pt x="10888" y="2888"/>
                    <a:pt x="12501" y="3694"/>
                  </a:cubicBezTo>
                  <a:cubicBezTo>
                    <a:pt x="13706" y="4292"/>
                    <a:pt x="15129" y="4895"/>
                    <a:pt x="16510" y="4895"/>
                  </a:cubicBezTo>
                  <a:cubicBezTo>
                    <a:pt x="17441" y="4895"/>
                    <a:pt x="18351" y="4621"/>
                    <a:pt x="19163" y="3888"/>
                  </a:cubicBezTo>
                  <a:cubicBezTo>
                    <a:pt x="19489" y="3562"/>
                    <a:pt x="19150" y="2971"/>
                    <a:pt x="18693" y="2971"/>
                  </a:cubicBezTo>
                  <a:cubicBezTo>
                    <a:pt x="18585" y="2971"/>
                    <a:pt x="18470" y="3004"/>
                    <a:pt x="18356" y="3081"/>
                  </a:cubicBezTo>
                  <a:cubicBezTo>
                    <a:pt x="17698" y="3646"/>
                    <a:pt x="16974" y="3870"/>
                    <a:pt x="16217" y="3870"/>
                  </a:cubicBezTo>
                  <a:cubicBezTo>
                    <a:pt x="13729" y="3870"/>
                    <a:pt x="10888" y="1441"/>
                    <a:pt x="8872" y="662"/>
                  </a:cubicBezTo>
                  <a:cubicBezTo>
                    <a:pt x="7848" y="288"/>
                    <a:pt x="6561" y="1"/>
                    <a:pt x="531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5480110" y="1875515"/>
              <a:ext cx="338978" cy="238110"/>
            </a:xfrm>
            <a:custGeom>
              <a:avLst/>
              <a:gdLst/>
              <a:ahLst/>
              <a:cxnLst/>
              <a:rect l="l" t="t" r="r" b="b"/>
              <a:pathLst>
                <a:path w="7437" h="5224" extrusionOk="0">
                  <a:moveTo>
                    <a:pt x="1867" y="639"/>
                  </a:moveTo>
                  <a:cubicBezTo>
                    <a:pt x="2388" y="639"/>
                    <a:pt x="3019" y="847"/>
                    <a:pt x="3360" y="1018"/>
                  </a:cubicBezTo>
                  <a:cubicBezTo>
                    <a:pt x="4166" y="1212"/>
                    <a:pt x="4973" y="1615"/>
                    <a:pt x="5586" y="2421"/>
                  </a:cubicBezTo>
                  <a:cubicBezTo>
                    <a:pt x="6305" y="3141"/>
                    <a:pt x="6704" y="4501"/>
                    <a:pt x="5637" y="4501"/>
                  </a:cubicBezTo>
                  <a:cubicBezTo>
                    <a:pt x="5508" y="4501"/>
                    <a:pt x="5357" y="4481"/>
                    <a:pt x="5183" y="4438"/>
                  </a:cubicBezTo>
                  <a:cubicBezTo>
                    <a:pt x="4166" y="4244"/>
                    <a:pt x="3360" y="3841"/>
                    <a:pt x="2360" y="3438"/>
                  </a:cubicBezTo>
                  <a:cubicBezTo>
                    <a:pt x="2150" y="3034"/>
                    <a:pt x="1553" y="2825"/>
                    <a:pt x="1344" y="2421"/>
                  </a:cubicBezTo>
                  <a:cubicBezTo>
                    <a:pt x="646" y="1026"/>
                    <a:pt x="1155" y="639"/>
                    <a:pt x="1867" y="639"/>
                  </a:cubicBezTo>
                  <a:close/>
                  <a:moveTo>
                    <a:pt x="2145" y="1"/>
                  </a:moveTo>
                  <a:cubicBezTo>
                    <a:pt x="1114" y="1"/>
                    <a:pt x="0" y="431"/>
                    <a:pt x="134" y="1824"/>
                  </a:cubicBezTo>
                  <a:cubicBezTo>
                    <a:pt x="344" y="3631"/>
                    <a:pt x="3166" y="4647"/>
                    <a:pt x="4570" y="5051"/>
                  </a:cubicBezTo>
                  <a:cubicBezTo>
                    <a:pt x="4953" y="5160"/>
                    <a:pt x="5351" y="5224"/>
                    <a:pt x="5715" y="5224"/>
                  </a:cubicBezTo>
                  <a:cubicBezTo>
                    <a:pt x="6699" y="5224"/>
                    <a:pt x="7437" y="4756"/>
                    <a:pt x="6989" y="3438"/>
                  </a:cubicBezTo>
                  <a:cubicBezTo>
                    <a:pt x="6593" y="1854"/>
                    <a:pt x="5031" y="845"/>
                    <a:pt x="3448" y="244"/>
                  </a:cubicBezTo>
                  <a:lnTo>
                    <a:pt x="3448" y="244"/>
                  </a:lnTo>
                  <a:cubicBezTo>
                    <a:pt x="3421" y="232"/>
                    <a:pt x="3391" y="221"/>
                    <a:pt x="3360" y="211"/>
                  </a:cubicBezTo>
                  <a:lnTo>
                    <a:pt x="3360" y="211"/>
                  </a:lnTo>
                  <a:cubicBezTo>
                    <a:pt x="3360" y="211"/>
                    <a:pt x="3360" y="211"/>
                    <a:pt x="3360" y="211"/>
                  </a:cubicBezTo>
                  <a:cubicBezTo>
                    <a:pt x="3051" y="87"/>
                    <a:pt x="2606" y="1"/>
                    <a:pt x="21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858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1"/>
          <p:cNvSpPr/>
          <p:nvPr/>
        </p:nvSpPr>
        <p:spPr>
          <a:xfrm>
            <a:off x="4225055" y="-87505"/>
            <a:ext cx="2324445" cy="1406715"/>
          </a:xfrm>
          <a:custGeom>
            <a:avLst/>
            <a:gdLst/>
            <a:ahLst/>
            <a:cxnLst/>
            <a:rect l="l" t="t" r="r" b="b"/>
            <a:pathLst>
              <a:path w="54038" h="32701" extrusionOk="0">
                <a:moveTo>
                  <a:pt x="52907" y="1"/>
                </a:moveTo>
                <a:cubicBezTo>
                  <a:pt x="52603" y="1"/>
                  <a:pt x="52312" y="217"/>
                  <a:pt x="52425" y="563"/>
                </a:cubicBezTo>
                <a:cubicBezTo>
                  <a:pt x="52828" y="4193"/>
                  <a:pt x="52425" y="7822"/>
                  <a:pt x="51618" y="11258"/>
                </a:cubicBezTo>
                <a:cubicBezTo>
                  <a:pt x="50812" y="14274"/>
                  <a:pt x="49811" y="17307"/>
                  <a:pt x="48198" y="20130"/>
                </a:cubicBezTo>
                <a:cubicBezTo>
                  <a:pt x="45166" y="25162"/>
                  <a:pt x="40133" y="28598"/>
                  <a:pt x="34488" y="30211"/>
                </a:cubicBezTo>
                <a:cubicBezTo>
                  <a:pt x="31261" y="31211"/>
                  <a:pt x="28035" y="31614"/>
                  <a:pt x="24600" y="31614"/>
                </a:cubicBezTo>
                <a:cubicBezTo>
                  <a:pt x="21374" y="31614"/>
                  <a:pt x="17954" y="31421"/>
                  <a:pt x="14921" y="30614"/>
                </a:cubicBezTo>
                <a:cubicBezTo>
                  <a:pt x="9082" y="29001"/>
                  <a:pt x="5856" y="23953"/>
                  <a:pt x="3840" y="18710"/>
                </a:cubicBezTo>
                <a:cubicBezTo>
                  <a:pt x="1614" y="13468"/>
                  <a:pt x="1017" y="6612"/>
                  <a:pt x="3033" y="1176"/>
                </a:cubicBezTo>
                <a:cubicBezTo>
                  <a:pt x="3146" y="820"/>
                  <a:pt x="2855" y="605"/>
                  <a:pt x="2551" y="605"/>
                </a:cubicBezTo>
                <a:cubicBezTo>
                  <a:pt x="2331" y="605"/>
                  <a:pt x="2105" y="717"/>
                  <a:pt x="2017" y="967"/>
                </a:cubicBezTo>
                <a:cubicBezTo>
                  <a:pt x="1" y="6016"/>
                  <a:pt x="614" y="12468"/>
                  <a:pt x="2227" y="17500"/>
                </a:cubicBezTo>
                <a:cubicBezTo>
                  <a:pt x="4033" y="22743"/>
                  <a:pt x="7066" y="28598"/>
                  <a:pt x="12308" y="30808"/>
                </a:cubicBezTo>
                <a:cubicBezTo>
                  <a:pt x="15325" y="32227"/>
                  <a:pt x="18760" y="32421"/>
                  <a:pt x="21987" y="32631"/>
                </a:cubicBezTo>
                <a:cubicBezTo>
                  <a:pt x="22787" y="32676"/>
                  <a:pt x="23599" y="32700"/>
                  <a:pt x="24417" y="32700"/>
                </a:cubicBezTo>
                <a:cubicBezTo>
                  <a:pt x="27094" y="32700"/>
                  <a:pt x="29840" y="32442"/>
                  <a:pt x="32471" y="31824"/>
                </a:cubicBezTo>
                <a:cubicBezTo>
                  <a:pt x="38310" y="30614"/>
                  <a:pt x="44166" y="27582"/>
                  <a:pt x="47795" y="22549"/>
                </a:cubicBezTo>
                <a:cubicBezTo>
                  <a:pt x="50005" y="19517"/>
                  <a:pt x="51424" y="15887"/>
                  <a:pt x="52425" y="12258"/>
                </a:cubicBezTo>
                <a:cubicBezTo>
                  <a:pt x="53441" y="8435"/>
                  <a:pt x="54038" y="4402"/>
                  <a:pt x="53441" y="370"/>
                </a:cubicBezTo>
                <a:cubicBezTo>
                  <a:pt x="53353" y="113"/>
                  <a:pt x="53126" y="1"/>
                  <a:pt x="52907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"/>
          <p:cNvSpPr/>
          <p:nvPr/>
        </p:nvSpPr>
        <p:spPr>
          <a:xfrm>
            <a:off x="5032614" y="279174"/>
            <a:ext cx="545559" cy="490830"/>
          </a:xfrm>
          <a:custGeom>
            <a:avLst/>
            <a:gdLst/>
            <a:ahLst/>
            <a:cxnLst/>
            <a:rect l="l" t="t" r="r" b="b"/>
            <a:pathLst>
              <a:path w="12683" h="11410" extrusionOk="0">
                <a:moveTo>
                  <a:pt x="7034" y="615"/>
                </a:moveTo>
                <a:cubicBezTo>
                  <a:pt x="9571" y="615"/>
                  <a:pt x="11496" y="2650"/>
                  <a:pt x="11682" y="5153"/>
                </a:cubicBezTo>
                <a:cubicBezTo>
                  <a:pt x="11876" y="8380"/>
                  <a:pt x="9666" y="10589"/>
                  <a:pt x="6633" y="10799"/>
                </a:cubicBezTo>
                <a:cubicBezTo>
                  <a:pt x="4020" y="10799"/>
                  <a:pt x="1601" y="8976"/>
                  <a:pt x="988" y="6363"/>
                </a:cubicBezTo>
                <a:cubicBezTo>
                  <a:pt x="584" y="3331"/>
                  <a:pt x="3004" y="718"/>
                  <a:pt x="6036" y="718"/>
                </a:cubicBezTo>
                <a:cubicBezTo>
                  <a:pt x="6085" y="718"/>
                  <a:pt x="6127" y="709"/>
                  <a:pt x="6164" y="693"/>
                </a:cubicBezTo>
                <a:lnTo>
                  <a:pt x="6164" y="693"/>
                </a:lnTo>
                <a:cubicBezTo>
                  <a:pt x="6460" y="641"/>
                  <a:pt x="6751" y="615"/>
                  <a:pt x="7034" y="615"/>
                </a:cubicBezTo>
                <a:close/>
                <a:moveTo>
                  <a:pt x="6948" y="0"/>
                </a:moveTo>
                <a:cubicBezTo>
                  <a:pt x="6595" y="0"/>
                  <a:pt x="6234" y="32"/>
                  <a:pt x="5867" y="97"/>
                </a:cubicBezTo>
                <a:lnTo>
                  <a:pt x="5867" y="97"/>
                </a:lnTo>
                <a:cubicBezTo>
                  <a:pt x="5819" y="96"/>
                  <a:pt x="5771" y="95"/>
                  <a:pt x="5723" y="95"/>
                </a:cubicBezTo>
                <a:cubicBezTo>
                  <a:pt x="2630" y="95"/>
                  <a:pt x="1" y="2845"/>
                  <a:pt x="391" y="6154"/>
                </a:cubicBezTo>
                <a:cubicBezTo>
                  <a:pt x="576" y="9239"/>
                  <a:pt x="3535" y="11410"/>
                  <a:pt x="6615" y="11410"/>
                </a:cubicBezTo>
                <a:cubicBezTo>
                  <a:pt x="6755" y="11410"/>
                  <a:pt x="6896" y="11405"/>
                  <a:pt x="7036" y="11396"/>
                </a:cubicBezTo>
                <a:cubicBezTo>
                  <a:pt x="10472" y="10993"/>
                  <a:pt x="12682" y="8170"/>
                  <a:pt x="12279" y="4750"/>
                </a:cubicBezTo>
                <a:cubicBezTo>
                  <a:pt x="11923" y="1905"/>
                  <a:pt x="9685" y="0"/>
                  <a:pt x="6948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"/>
          <p:cNvSpPr/>
          <p:nvPr/>
        </p:nvSpPr>
        <p:spPr>
          <a:xfrm>
            <a:off x="4702458" y="28169"/>
            <a:ext cx="1179600" cy="1018826"/>
          </a:xfrm>
          <a:custGeom>
            <a:avLst/>
            <a:gdLst/>
            <a:ahLst/>
            <a:cxnLst/>
            <a:rect l="l" t="t" r="r" b="b"/>
            <a:pathLst>
              <a:path w="27423" h="23684" extrusionOk="0">
                <a:moveTo>
                  <a:pt x="21348" y="1090"/>
                </a:moveTo>
                <a:cubicBezTo>
                  <a:pt x="22304" y="1090"/>
                  <a:pt x="23130" y="1550"/>
                  <a:pt x="23583" y="2923"/>
                </a:cubicBezTo>
                <a:cubicBezTo>
                  <a:pt x="23793" y="3923"/>
                  <a:pt x="23793" y="4730"/>
                  <a:pt x="23583" y="5746"/>
                </a:cubicBezTo>
                <a:cubicBezTo>
                  <a:pt x="23390" y="6343"/>
                  <a:pt x="22986" y="6746"/>
                  <a:pt x="22777" y="7359"/>
                </a:cubicBezTo>
                <a:cubicBezTo>
                  <a:pt x="22583" y="8359"/>
                  <a:pt x="22986" y="8972"/>
                  <a:pt x="23583" y="9779"/>
                </a:cubicBezTo>
                <a:cubicBezTo>
                  <a:pt x="25196" y="11989"/>
                  <a:pt x="27019" y="15021"/>
                  <a:pt x="25196" y="17844"/>
                </a:cubicBezTo>
                <a:cubicBezTo>
                  <a:pt x="24418" y="19104"/>
                  <a:pt x="23266" y="19430"/>
                  <a:pt x="21988" y="19430"/>
                </a:cubicBezTo>
                <a:cubicBezTo>
                  <a:pt x="20615" y="19430"/>
                  <a:pt x="19097" y="19054"/>
                  <a:pt x="17744" y="19054"/>
                </a:cubicBezTo>
                <a:cubicBezTo>
                  <a:pt x="15115" y="19247"/>
                  <a:pt x="14115" y="21667"/>
                  <a:pt x="11889" y="22473"/>
                </a:cubicBezTo>
                <a:cubicBezTo>
                  <a:pt x="11254" y="22685"/>
                  <a:pt x="10496" y="22800"/>
                  <a:pt x="9708" y="22800"/>
                </a:cubicBezTo>
                <a:cubicBezTo>
                  <a:pt x="7489" y="22800"/>
                  <a:pt x="5032" y="21888"/>
                  <a:pt x="4436" y="19650"/>
                </a:cubicBezTo>
                <a:cubicBezTo>
                  <a:pt x="4227" y="18650"/>
                  <a:pt x="4436" y="17634"/>
                  <a:pt x="4227" y="16634"/>
                </a:cubicBezTo>
                <a:cubicBezTo>
                  <a:pt x="3823" y="15424"/>
                  <a:pt x="3227" y="14618"/>
                  <a:pt x="2420" y="13602"/>
                </a:cubicBezTo>
                <a:cubicBezTo>
                  <a:pt x="1614" y="12602"/>
                  <a:pt x="597" y="11182"/>
                  <a:pt x="1001" y="9779"/>
                </a:cubicBezTo>
                <a:cubicBezTo>
                  <a:pt x="1404" y="8359"/>
                  <a:pt x="3017" y="7359"/>
                  <a:pt x="3823" y="6343"/>
                </a:cubicBezTo>
                <a:cubicBezTo>
                  <a:pt x="5243" y="4327"/>
                  <a:pt x="5840" y="2117"/>
                  <a:pt x="8872" y="2117"/>
                </a:cubicBezTo>
                <a:cubicBezTo>
                  <a:pt x="10485" y="2117"/>
                  <a:pt x="11889" y="2714"/>
                  <a:pt x="13502" y="2923"/>
                </a:cubicBezTo>
                <a:cubicBezTo>
                  <a:pt x="13901" y="2971"/>
                  <a:pt x="14275" y="2995"/>
                  <a:pt x="14634" y="2995"/>
                </a:cubicBezTo>
                <a:cubicBezTo>
                  <a:pt x="15726" y="2995"/>
                  <a:pt x="16676" y="2772"/>
                  <a:pt x="17744" y="2310"/>
                </a:cubicBezTo>
                <a:cubicBezTo>
                  <a:pt x="18847" y="1763"/>
                  <a:pt x="20193" y="1090"/>
                  <a:pt x="21348" y="1090"/>
                </a:cubicBezTo>
                <a:close/>
                <a:moveTo>
                  <a:pt x="21317" y="1"/>
                </a:moveTo>
                <a:cubicBezTo>
                  <a:pt x="21010" y="1"/>
                  <a:pt x="20689" y="34"/>
                  <a:pt x="20357" y="100"/>
                </a:cubicBezTo>
                <a:cubicBezTo>
                  <a:pt x="19147" y="504"/>
                  <a:pt x="17938" y="1101"/>
                  <a:pt x="16937" y="1504"/>
                </a:cubicBezTo>
                <a:cubicBezTo>
                  <a:pt x="15921" y="1907"/>
                  <a:pt x="15115" y="2117"/>
                  <a:pt x="14115" y="2117"/>
                </a:cubicBezTo>
                <a:cubicBezTo>
                  <a:pt x="12905" y="1907"/>
                  <a:pt x="11889" y="1504"/>
                  <a:pt x="10679" y="1310"/>
                </a:cubicBezTo>
                <a:cubicBezTo>
                  <a:pt x="10022" y="1209"/>
                  <a:pt x="9402" y="1145"/>
                  <a:pt x="8817" y="1145"/>
                </a:cubicBezTo>
                <a:cubicBezTo>
                  <a:pt x="7077" y="1145"/>
                  <a:pt x="5644" y="1709"/>
                  <a:pt x="4436" y="3520"/>
                </a:cubicBezTo>
                <a:cubicBezTo>
                  <a:pt x="3630" y="4730"/>
                  <a:pt x="2823" y="5940"/>
                  <a:pt x="1807" y="6956"/>
                </a:cubicBezTo>
                <a:cubicBezTo>
                  <a:pt x="1001" y="7956"/>
                  <a:pt x="1" y="8972"/>
                  <a:pt x="1" y="10376"/>
                </a:cubicBezTo>
                <a:cubicBezTo>
                  <a:pt x="1" y="11585"/>
                  <a:pt x="404" y="12795"/>
                  <a:pt x="1210" y="13602"/>
                </a:cubicBezTo>
                <a:cubicBezTo>
                  <a:pt x="1614" y="14215"/>
                  <a:pt x="2210" y="14811"/>
                  <a:pt x="2614" y="15424"/>
                </a:cubicBezTo>
                <a:cubicBezTo>
                  <a:pt x="3227" y="16424"/>
                  <a:pt x="3227" y="17231"/>
                  <a:pt x="3420" y="18247"/>
                </a:cubicBezTo>
                <a:cubicBezTo>
                  <a:pt x="3420" y="19457"/>
                  <a:pt x="3630" y="20860"/>
                  <a:pt x="4436" y="21876"/>
                </a:cubicBezTo>
                <a:cubicBezTo>
                  <a:pt x="5243" y="22683"/>
                  <a:pt x="6646" y="23280"/>
                  <a:pt x="7856" y="23490"/>
                </a:cubicBezTo>
                <a:cubicBezTo>
                  <a:pt x="8476" y="23621"/>
                  <a:pt x="9067" y="23684"/>
                  <a:pt x="9633" y="23684"/>
                </a:cubicBezTo>
                <a:cubicBezTo>
                  <a:pt x="11646" y="23684"/>
                  <a:pt x="13348" y="22883"/>
                  <a:pt x="14921" y="21473"/>
                </a:cubicBezTo>
                <a:cubicBezTo>
                  <a:pt x="16086" y="20448"/>
                  <a:pt x="17142" y="20163"/>
                  <a:pt x="18326" y="20163"/>
                </a:cubicBezTo>
                <a:cubicBezTo>
                  <a:pt x="18780" y="20163"/>
                  <a:pt x="19254" y="20205"/>
                  <a:pt x="19760" y="20263"/>
                </a:cubicBezTo>
                <a:cubicBezTo>
                  <a:pt x="20462" y="20360"/>
                  <a:pt x="21216" y="20461"/>
                  <a:pt x="21946" y="20461"/>
                </a:cubicBezTo>
                <a:cubicBezTo>
                  <a:pt x="22676" y="20461"/>
                  <a:pt x="23382" y="20360"/>
                  <a:pt x="23986" y="20054"/>
                </a:cubicBezTo>
                <a:cubicBezTo>
                  <a:pt x="26616" y="18844"/>
                  <a:pt x="27422" y="15618"/>
                  <a:pt x="26616" y="13198"/>
                </a:cubicBezTo>
                <a:cubicBezTo>
                  <a:pt x="26406" y="12392"/>
                  <a:pt x="26003" y="11585"/>
                  <a:pt x="25599" y="10779"/>
                </a:cubicBezTo>
                <a:cubicBezTo>
                  <a:pt x="25003" y="9972"/>
                  <a:pt x="23583" y="8762"/>
                  <a:pt x="23793" y="7762"/>
                </a:cubicBezTo>
                <a:cubicBezTo>
                  <a:pt x="23986" y="6956"/>
                  <a:pt x="24390" y="6149"/>
                  <a:pt x="24599" y="5343"/>
                </a:cubicBezTo>
                <a:cubicBezTo>
                  <a:pt x="24786" y="4363"/>
                  <a:pt x="24793" y="3578"/>
                  <a:pt x="24619" y="2800"/>
                </a:cubicBezTo>
                <a:lnTo>
                  <a:pt x="24619" y="2800"/>
                </a:lnTo>
                <a:cubicBezTo>
                  <a:pt x="24615" y="2772"/>
                  <a:pt x="24609" y="2743"/>
                  <a:pt x="24599" y="2714"/>
                </a:cubicBezTo>
                <a:lnTo>
                  <a:pt x="24599" y="2714"/>
                </a:lnTo>
                <a:cubicBezTo>
                  <a:pt x="24599" y="2714"/>
                  <a:pt x="24599" y="2714"/>
                  <a:pt x="24599" y="2714"/>
                </a:cubicBezTo>
                <a:cubicBezTo>
                  <a:pt x="24596" y="2702"/>
                  <a:pt x="24593" y="2690"/>
                  <a:pt x="24589" y="2678"/>
                </a:cubicBezTo>
                <a:lnTo>
                  <a:pt x="24589" y="2678"/>
                </a:lnTo>
                <a:cubicBezTo>
                  <a:pt x="24072" y="856"/>
                  <a:pt x="22867" y="1"/>
                  <a:pt x="21317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5978602" y="387750"/>
            <a:ext cx="111667" cy="97908"/>
          </a:xfrm>
          <a:custGeom>
            <a:avLst/>
            <a:gdLst/>
            <a:ahLst/>
            <a:cxnLst/>
            <a:rect l="l" t="t" r="r" b="b"/>
            <a:pathLst>
              <a:path w="2596" h="2276" extrusionOk="0">
                <a:moveTo>
                  <a:pt x="826" y="506"/>
                </a:moveTo>
                <a:cubicBezTo>
                  <a:pt x="868" y="545"/>
                  <a:pt x="921" y="581"/>
                  <a:pt x="982" y="613"/>
                </a:cubicBezTo>
                <a:cubicBezTo>
                  <a:pt x="1176" y="613"/>
                  <a:pt x="1579" y="613"/>
                  <a:pt x="1982" y="807"/>
                </a:cubicBezTo>
                <a:cubicBezTo>
                  <a:pt x="2192" y="1210"/>
                  <a:pt x="1982" y="1613"/>
                  <a:pt x="1579" y="1823"/>
                </a:cubicBezTo>
                <a:cubicBezTo>
                  <a:pt x="1520" y="1837"/>
                  <a:pt x="1462" y="1844"/>
                  <a:pt x="1406" y="1844"/>
                </a:cubicBezTo>
                <a:cubicBezTo>
                  <a:pt x="750" y="1844"/>
                  <a:pt x="310" y="941"/>
                  <a:pt x="826" y="506"/>
                </a:cubicBezTo>
                <a:close/>
                <a:moveTo>
                  <a:pt x="982" y="0"/>
                </a:moveTo>
                <a:cubicBezTo>
                  <a:pt x="836" y="0"/>
                  <a:pt x="743" y="53"/>
                  <a:pt x="703" y="131"/>
                </a:cubicBezTo>
                <a:lnTo>
                  <a:pt x="703" y="131"/>
                </a:lnTo>
                <a:cubicBezTo>
                  <a:pt x="255" y="404"/>
                  <a:pt x="0" y="906"/>
                  <a:pt x="176" y="1420"/>
                </a:cubicBezTo>
                <a:cubicBezTo>
                  <a:pt x="336" y="1914"/>
                  <a:pt x="784" y="2275"/>
                  <a:pt x="1272" y="2275"/>
                </a:cubicBezTo>
                <a:cubicBezTo>
                  <a:pt x="1373" y="2275"/>
                  <a:pt x="1476" y="2260"/>
                  <a:pt x="1579" y="2226"/>
                </a:cubicBezTo>
                <a:cubicBezTo>
                  <a:pt x="1982" y="2226"/>
                  <a:pt x="2595" y="1613"/>
                  <a:pt x="2595" y="1016"/>
                </a:cubicBezTo>
                <a:cubicBezTo>
                  <a:pt x="2397" y="254"/>
                  <a:pt x="1665" y="212"/>
                  <a:pt x="1082" y="33"/>
                </a:cubicBezTo>
                <a:lnTo>
                  <a:pt x="1082" y="33"/>
                </a:lnTo>
                <a:cubicBezTo>
                  <a:pt x="1050" y="13"/>
                  <a:pt x="1016" y="0"/>
                  <a:pt x="982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"/>
          <p:cNvSpPr/>
          <p:nvPr/>
        </p:nvSpPr>
        <p:spPr>
          <a:xfrm>
            <a:off x="5813244" y="350841"/>
            <a:ext cx="94504" cy="85605"/>
          </a:xfrm>
          <a:custGeom>
            <a:avLst/>
            <a:gdLst/>
            <a:ahLst/>
            <a:cxnLst/>
            <a:rect l="l" t="t" r="r" b="b"/>
            <a:pathLst>
              <a:path w="2197" h="1990" extrusionOk="0">
                <a:moveTo>
                  <a:pt x="958" y="471"/>
                </a:moveTo>
                <a:cubicBezTo>
                  <a:pt x="1460" y="570"/>
                  <a:pt x="1755" y="1106"/>
                  <a:pt x="1390" y="1471"/>
                </a:cubicBezTo>
                <a:cubicBezTo>
                  <a:pt x="1273" y="1527"/>
                  <a:pt x="1174" y="1551"/>
                  <a:pt x="1087" y="1551"/>
                </a:cubicBezTo>
                <a:cubicBezTo>
                  <a:pt x="873" y="1551"/>
                  <a:pt x="733" y="1410"/>
                  <a:pt x="584" y="1261"/>
                </a:cubicBezTo>
                <a:cubicBezTo>
                  <a:pt x="584" y="1073"/>
                  <a:pt x="584" y="684"/>
                  <a:pt x="958" y="471"/>
                </a:cubicBezTo>
                <a:close/>
                <a:moveTo>
                  <a:pt x="715" y="0"/>
                </a:moveTo>
                <a:cubicBezTo>
                  <a:pt x="668" y="0"/>
                  <a:pt x="623" y="16"/>
                  <a:pt x="584" y="52"/>
                </a:cubicBezTo>
                <a:cubicBezTo>
                  <a:pt x="526" y="52"/>
                  <a:pt x="503" y="87"/>
                  <a:pt x="504" y="137"/>
                </a:cubicBezTo>
                <a:lnTo>
                  <a:pt x="504" y="137"/>
                </a:lnTo>
                <a:cubicBezTo>
                  <a:pt x="156" y="538"/>
                  <a:pt x="0" y="1095"/>
                  <a:pt x="181" y="1471"/>
                </a:cubicBezTo>
                <a:cubicBezTo>
                  <a:pt x="438" y="1851"/>
                  <a:pt x="695" y="1989"/>
                  <a:pt x="1006" y="1989"/>
                </a:cubicBezTo>
                <a:cubicBezTo>
                  <a:pt x="1183" y="1989"/>
                  <a:pt x="1378" y="1945"/>
                  <a:pt x="1600" y="1874"/>
                </a:cubicBezTo>
                <a:cubicBezTo>
                  <a:pt x="2003" y="1665"/>
                  <a:pt x="2197" y="1068"/>
                  <a:pt x="2003" y="665"/>
                </a:cubicBezTo>
                <a:cubicBezTo>
                  <a:pt x="1675" y="336"/>
                  <a:pt x="1346" y="136"/>
                  <a:pt x="903" y="73"/>
                </a:cubicBezTo>
                <a:lnTo>
                  <a:pt x="903" y="73"/>
                </a:lnTo>
                <a:cubicBezTo>
                  <a:pt x="846" y="29"/>
                  <a:pt x="779" y="0"/>
                  <a:pt x="715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5951458" y="611052"/>
            <a:ext cx="86761" cy="80658"/>
          </a:xfrm>
          <a:custGeom>
            <a:avLst/>
            <a:gdLst/>
            <a:ahLst/>
            <a:cxnLst/>
            <a:rect l="l" t="t" r="r" b="b"/>
            <a:pathLst>
              <a:path w="2017" h="1875" extrusionOk="0">
                <a:moveTo>
                  <a:pt x="1000" y="455"/>
                </a:moveTo>
                <a:cubicBezTo>
                  <a:pt x="1210" y="455"/>
                  <a:pt x="1404" y="665"/>
                  <a:pt x="1404" y="858"/>
                </a:cubicBezTo>
                <a:cubicBezTo>
                  <a:pt x="1404" y="1068"/>
                  <a:pt x="1210" y="1261"/>
                  <a:pt x="1000" y="1261"/>
                </a:cubicBezTo>
                <a:cubicBezTo>
                  <a:pt x="943" y="1323"/>
                  <a:pt x="885" y="1349"/>
                  <a:pt x="830" y="1349"/>
                </a:cubicBezTo>
                <a:cubicBezTo>
                  <a:pt x="701" y="1349"/>
                  <a:pt x="597" y="1204"/>
                  <a:pt x="597" y="1068"/>
                </a:cubicBezTo>
                <a:cubicBezTo>
                  <a:pt x="597" y="665"/>
                  <a:pt x="807" y="455"/>
                  <a:pt x="1000" y="455"/>
                </a:cubicBezTo>
                <a:close/>
                <a:moveTo>
                  <a:pt x="913" y="0"/>
                </a:moveTo>
                <a:cubicBezTo>
                  <a:pt x="879" y="0"/>
                  <a:pt x="843" y="16"/>
                  <a:pt x="807" y="52"/>
                </a:cubicBezTo>
                <a:cubicBezTo>
                  <a:pt x="403" y="261"/>
                  <a:pt x="0" y="665"/>
                  <a:pt x="194" y="1068"/>
                </a:cubicBezTo>
                <a:cubicBezTo>
                  <a:pt x="194" y="1471"/>
                  <a:pt x="597" y="1874"/>
                  <a:pt x="1000" y="1874"/>
                </a:cubicBezTo>
                <a:cubicBezTo>
                  <a:pt x="1404" y="1874"/>
                  <a:pt x="1807" y="1471"/>
                  <a:pt x="1807" y="1068"/>
                </a:cubicBezTo>
                <a:cubicBezTo>
                  <a:pt x="2016" y="665"/>
                  <a:pt x="1613" y="261"/>
                  <a:pt x="1210" y="52"/>
                </a:cubicBezTo>
                <a:cubicBezTo>
                  <a:pt x="1171" y="16"/>
                  <a:pt x="1133" y="0"/>
                  <a:pt x="1097" y="0"/>
                </a:cubicBezTo>
                <a:cubicBezTo>
                  <a:pt x="1063" y="0"/>
                  <a:pt x="1031" y="15"/>
                  <a:pt x="1004" y="39"/>
                </a:cubicBezTo>
                <a:lnTo>
                  <a:pt x="1004" y="39"/>
                </a:lnTo>
                <a:cubicBezTo>
                  <a:pt x="978" y="15"/>
                  <a:pt x="947" y="0"/>
                  <a:pt x="913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5466871" y="1029567"/>
            <a:ext cx="102978" cy="95800"/>
          </a:xfrm>
          <a:custGeom>
            <a:avLst/>
            <a:gdLst/>
            <a:ahLst/>
            <a:cxnLst/>
            <a:rect l="l" t="t" r="r" b="b"/>
            <a:pathLst>
              <a:path w="2394" h="2227" extrusionOk="0">
                <a:moveTo>
                  <a:pt x="1168" y="442"/>
                </a:moveTo>
                <a:cubicBezTo>
                  <a:pt x="1378" y="511"/>
                  <a:pt x="1637" y="664"/>
                  <a:pt x="1781" y="807"/>
                </a:cubicBezTo>
                <a:cubicBezTo>
                  <a:pt x="1990" y="1211"/>
                  <a:pt x="1781" y="1614"/>
                  <a:pt x="1377" y="1614"/>
                </a:cubicBezTo>
                <a:cubicBezTo>
                  <a:pt x="1263" y="1671"/>
                  <a:pt x="1157" y="1696"/>
                  <a:pt x="1062" y="1696"/>
                </a:cubicBezTo>
                <a:cubicBezTo>
                  <a:pt x="481" y="1696"/>
                  <a:pt x="281" y="780"/>
                  <a:pt x="974" y="614"/>
                </a:cubicBezTo>
                <a:cubicBezTo>
                  <a:pt x="1070" y="564"/>
                  <a:pt x="1132" y="503"/>
                  <a:pt x="1168" y="442"/>
                </a:cubicBezTo>
                <a:close/>
                <a:moveTo>
                  <a:pt x="974" y="1"/>
                </a:moveTo>
                <a:cubicBezTo>
                  <a:pt x="865" y="1"/>
                  <a:pt x="750" y="130"/>
                  <a:pt x="744" y="242"/>
                </a:cubicBezTo>
                <a:lnTo>
                  <a:pt x="744" y="242"/>
                </a:lnTo>
                <a:cubicBezTo>
                  <a:pt x="279" y="372"/>
                  <a:pt x="0" y="890"/>
                  <a:pt x="168" y="1420"/>
                </a:cubicBezTo>
                <a:cubicBezTo>
                  <a:pt x="377" y="2017"/>
                  <a:pt x="780" y="2227"/>
                  <a:pt x="1377" y="2227"/>
                </a:cubicBezTo>
                <a:cubicBezTo>
                  <a:pt x="1990" y="2017"/>
                  <a:pt x="2393" y="1614"/>
                  <a:pt x="2393" y="1017"/>
                </a:cubicBezTo>
                <a:cubicBezTo>
                  <a:pt x="2393" y="404"/>
                  <a:pt x="1587" y="1"/>
                  <a:pt x="97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/>
          <p:nvPr/>
        </p:nvSpPr>
        <p:spPr>
          <a:xfrm>
            <a:off x="4502601" y="414119"/>
            <a:ext cx="110635" cy="95628"/>
          </a:xfrm>
          <a:custGeom>
            <a:avLst/>
            <a:gdLst/>
            <a:ahLst/>
            <a:cxnLst/>
            <a:rect l="l" t="t" r="r" b="b"/>
            <a:pathLst>
              <a:path w="2572" h="2223" extrusionOk="0">
                <a:moveTo>
                  <a:pt x="1259" y="406"/>
                </a:moveTo>
                <a:lnTo>
                  <a:pt x="1259" y="406"/>
                </a:lnTo>
                <a:cubicBezTo>
                  <a:pt x="1823" y="479"/>
                  <a:pt x="1802" y="1807"/>
                  <a:pt x="1017" y="1807"/>
                </a:cubicBezTo>
                <a:cubicBezTo>
                  <a:pt x="808" y="1807"/>
                  <a:pt x="614" y="1613"/>
                  <a:pt x="614" y="1210"/>
                </a:cubicBezTo>
                <a:cubicBezTo>
                  <a:pt x="433" y="1029"/>
                  <a:pt x="565" y="559"/>
                  <a:pt x="864" y="559"/>
                </a:cubicBezTo>
                <a:cubicBezTo>
                  <a:pt x="911" y="559"/>
                  <a:pt x="962" y="571"/>
                  <a:pt x="1017" y="597"/>
                </a:cubicBezTo>
                <a:cubicBezTo>
                  <a:pt x="1110" y="597"/>
                  <a:pt x="1207" y="503"/>
                  <a:pt x="1259" y="406"/>
                </a:cubicBezTo>
                <a:close/>
                <a:moveTo>
                  <a:pt x="1211" y="0"/>
                </a:moveTo>
                <a:cubicBezTo>
                  <a:pt x="1141" y="0"/>
                  <a:pt x="1097" y="52"/>
                  <a:pt x="1077" y="119"/>
                </a:cubicBezTo>
                <a:lnTo>
                  <a:pt x="1077" y="119"/>
                </a:lnTo>
                <a:cubicBezTo>
                  <a:pt x="994" y="81"/>
                  <a:pt x="914" y="64"/>
                  <a:pt x="839" y="64"/>
                </a:cubicBezTo>
                <a:cubicBezTo>
                  <a:pt x="443" y="64"/>
                  <a:pt x="164" y="537"/>
                  <a:pt x="1" y="1000"/>
                </a:cubicBezTo>
                <a:cubicBezTo>
                  <a:pt x="1" y="1613"/>
                  <a:pt x="211" y="2210"/>
                  <a:pt x="1017" y="2210"/>
                </a:cubicBezTo>
                <a:cubicBezTo>
                  <a:pt x="1067" y="2219"/>
                  <a:pt x="1116" y="2223"/>
                  <a:pt x="1164" y="2223"/>
                </a:cubicBezTo>
                <a:cubicBezTo>
                  <a:pt x="2257" y="2223"/>
                  <a:pt x="2571" y="0"/>
                  <a:pt x="1211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4563685" y="628947"/>
            <a:ext cx="95106" cy="114814"/>
          </a:xfrm>
          <a:custGeom>
            <a:avLst/>
            <a:gdLst/>
            <a:ahLst/>
            <a:cxnLst/>
            <a:rect l="l" t="t" r="r" b="b"/>
            <a:pathLst>
              <a:path w="2211" h="2669" extrusionOk="0">
                <a:moveTo>
                  <a:pt x="1240" y="625"/>
                </a:moveTo>
                <a:cubicBezTo>
                  <a:pt x="1678" y="906"/>
                  <a:pt x="1766" y="1379"/>
                  <a:pt x="1614" y="1862"/>
                </a:cubicBezTo>
                <a:cubicBezTo>
                  <a:pt x="1404" y="1862"/>
                  <a:pt x="1210" y="2055"/>
                  <a:pt x="1210" y="2055"/>
                </a:cubicBezTo>
                <a:cubicBezTo>
                  <a:pt x="1131" y="2096"/>
                  <a:pt x="1059" y="2114"/>
                  <a:pt x="995" y="2114"/>
                </a:cubicBezTo>
                <a:cubicBezTo>
                  <a:pt x="733" y="2114"/>
                  <a:pt x="597" y="1820"/>
                  <a:pt x="597" y="1652"/>
                </a:cubicBezTo>
                <a:cubicBezTo>
                  <a:pt x="597" y="1458"/>
                  <a:pt x="597" y="1249"/>
                  <a:pt x="807" y="1055"/>
                </a:cubicBezTo>
                <a:cubicBezTo>
                  <a:pt x="807" y="1055"/>
                  <a:pt x="1001" y="845"/>
                  <a:pt x="807" y="652"/>
                </a:cubicBezTo>
                <a:lnTo>
                  <a:pt x="807" y="652"/>
                </a:lnTo>
                <a:cubicBezTo>
                  <a:pt x="863" y="708"/>
                  <a:pt x="937" y="732"/>
                  <a:pt x="1009" y="732"/>
                </a:cubicBezTo>
                <a:cubicBezTo>
                  <a:pt x="1106" y="732"/>
                  <a:pt x="1200" y="688"/>
                  <a:pt x="1240" y="625"/>
                </a:cubicBezTo>
                <a:close/>
                <a:moveTo>
                  <a:pt x="920" y="0"/>
                </a:moveTo>
                <a:cubicBezTo>
                  <a:pt x="803" y="0"/>
                  <a:pt x="704" y="225"/>
                  <a:pt x="722" y="354"/>
                </a:cubicBezTo>
                <a:lnTo>
                  <a:pt x="722" y="354"/>
                </a:lnTo>
                <a:cubicBezTo>
                  <a:pt x="505" y="540"/>
                  <a:pt x="317" y="932"/>
                  <a:pt x="194" y="1055"/>
                </a:cubicBezTo>
                <a:cubicBezTo>
                  <a:pt x="0" y="1652"/>
                  <a:pt x="194" y="2458"/>
                  <a:pt x="1001" y="2668"/>
                </a:cubicBezTo>
                <a:cubicBezTo>
                  <a:pt x="1614" y="2668"/>
                  <a:pt x="2210" y="2055"/>
                  <a:pt x="2210" y="1458"/>
                </a:cubicBezTo>
                <a:cubicBezTo>
                  <a:pt x="2210" y="652"/>
                  <a:pt x="1614" y="39"/>
                  <a:pt x="1001" y="39"/>
                </a:cubicBezTo>
                <a:cubicBezTo>
                  <a:pt x="974" y="12"/>
                  <a:pt x="946" y="0"/>
                  <a:pt x="920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/>
          <p:cNvSpPr/>
          <p:nvPr/>
        </p:nvSpPr>
        <p:spPr>
          <a:xfrm>
            <a:off x="4355526" y="-51370"/>
            <a:ext cx="327946" cy="1057542"/>
          </a:xfrm>
          <a:custGeom>
            <a:avLst/>
            <a:gdLst/>
            <a:ahLst/>
            <a:cxnLst/>
            <a:rect l="l" t="t" r="r" b="b"/>
            <a:pathLst>
              <a:path w="7624" h="24584" extrusionOk="0">
                <a:moveTo>
                  <a:pt x="1901" y="1"/>
                </a:moveTo>
                <a:cubicBezTo>
                  <a:pt x="1807" y="1"/>
                  <a:pt x="1693" y="47"/>
                  <a:pt x="1613" y="127"/>
                </a:cubicBezTo>
                <a:cubicBezTo>
                  <a:pt x="404" y="4159"/>
                  <a:pt x="0" y="8805"/>
                  <a:pt x="807" y="12837"/>
                </a:cubicBezTo>
                <a:cubicBezTo>
                  <a:pt x="1404" y="17273"/>
                  <a:pt x="3823" y="21306"/>
                  <a:pt x="7049" y="24532"/>
                </a:cubicBezTo>
                <a:cubicBezTo>
                  <a:pt x="7088" y="24568"/>
                  <a:pt x="7134" y="24583"/>
                  <a:pt x="7181" y="24583"/>
                </a:cubicBezTo>
                <a:cubicBezTo>
                  <a:pt x="7387" y="24583"/>
                  <a:pt x="7623" y="24286"/>
                  <a:pt x="7453" y="24129"/>
                </a:cubicBezTo>
                <a:cubicBezTo>
                  <a:pt x="4227" y="21096"/>
                  <a:pt x="1807" y="17064"/>
                  <a:pt x="1210" y="12628"/>
                </a:cubicBezTo>
                <a:cubicBezTo>
                  <a:pt x="404" y="8595"/>
                  <a:pt x="807" y="4159"/>
                  <a:pt x="2017" y="336"/>
                </a:cubicBezTo>
                <a:cubicBezTo>
                  <a:pt x="2131" y="98"/>
                  <a:pt x="2037" y="1"/>
                  <a:pt x="1901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4756144" y="1053441"/>
            <a:ext cx="457723" cy="166994"/>
          </a:xfrm>
          <a:custGeom>
            <a:avLst/>
            <a:gdLst/>
            <a:ahLst/>
            <a:cxnLst/>
            <a:rect l="l" t="t" r="r" b="b"/>
            <a:pathLst>
              <a:path w="10641" h="3882" extrusionOk="0">
                <a:moveTo>
                  <a:pt x="427" y="0"/>
                </a:moveTo>
                <a:cubicBezTo>
                  <a:pt x="230" y="0"/>
                  <a:pt x="0" y="294"/>
                  <a:pt x="156" y="462"/>
                </a:cubicBezTo>
                <a:cubicBezTo>
                  <a:pt x="2979" y="2672"/>
                  <a:pt x="6608" y="3285"/>
                  <a:pt x="10044" y="3882"/>
                </a:cubicBezTo>
                <a:cubicBezTo>
                  <a:pt x="10447" y="3882"/>
                  <a:pt x="10641" y="3478"/>
                  <a:pt x="10237" y="3478"/>
                </a:cubicBezTo>
                <a:cubicBezTo>
                  <a:pt x="6818" y="2882"/>
                  <a:pt x="3382" y="2269"/>
                  <a:pt x="559" y="59"/>
                </a:cubicBezTo>
                <a:cubicBezTo>
                  <a:pt x="521" y="18"/>
                  <a:pt x="475" y="0"/>
                  <a:pt x="427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"/>
          <p:cNvSpPr/>
          <p:nvPr/>
        </p:nvSpPr>
        <p:spPr>
          <a:xfrm>
            <a:off x="5265895" y="1201378"/>
            <a:ext cx="112957" cy="25810"/>
          </a:xfrm>
          <a:custGeom>
            <a:avLst/>
            <a:gdLst/>
            <a:ahLst/>
            <a:cxnLst/>
            <a:rect l="l" t="t" r="r" b="b"/>
            <a:pathLst>
              <a:path w="2626" h="600" extrusionOk="0">
                <a:moveTo>
                  <a:pt x="2372" y="1"/>
                </a:moveTo>
                <a:cubicBezTo>
                  <a:pt x="2331" y="1"/>
                  <a:pt x="2283" y="12"/>
                  <a:pt x="2226" y="39"/>
                </a:cubicBezTo>
                <a:cubicBezTo>
                  <a:pt x="1818" y="39"/>
                  <a:pt x="1416" y="133"/>
                  <a:pt x="1012" y="133"/>
                </a:cubicBezTo>
                <a:cubicBezTo>
                  <a:pt x="811" y="133"/>
                  <a:pt x="608" y="109"/>
                  <a:pt x="404" y="39"/>
                </a:cubicBezTo>
                <a:cubicBezTo>
                  <a:pt x="210" y="39"/>
                  <a:pt x="0" y="443"/>
                  <a:pt x="404" y="443"/>
                </a:cubicBezTo>
                <a:cubicBezTo>
                  <a:pt x="710" y="548"/>
                  <a:pt x="1065" y="600"/>
                  <a:pt x="1418" y="600"/>
                </a:cubicBezTo>
                <a:cubicBezTo>
                  <a:pt x="1771" y="600"/>
                  <a:pt x="2122" y="548"/>
                  <a:pt x="2420" y="443"/>
                </a:cubicBezTo>
                <a:cubicBezTo>
                  <a:pt x="2600" y="443"/>
                  <a:pt x="2626" y="1"/>
                  <a:pt x="2372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5691248" y="508628"/>
            <a:ext cx="664281" cy="642423"/>
          </a:xfrm>
          <a:custGeom>
            <a:avLst/>
            <a:gdLst/>
            <a:ahLst/>
            <a:cxnLst/>
            <a:rect l="l" t="t" r="r" b="b"/>
            <a:pathLst>
              <a:path w="15443" h="14934" extrusionOk="0">
                <a:moveTo>
                  <a:pt x="15108" y="0"/>
                </a:moveTo>
                <a:cubicBezTo>
                  <a:pt x="15010" y="0"/>
                  <a:pt x="14921" y="67"/>
                  <a:pt x="14921" y="223"/>
                </a:cubicBezTo>
                <a:cubicBezTo>
                  <a:pt x="13711" y="7675"/>
                  <a:pt x="6646" y="11708"/>
                  <a:pt x="194" y="14337"/>
                </a:cubicBezTo>
                <a:cubicBezTo>
                  <a:pt x="0" y="14530"/>
                  <a:pt x="194" y="14934"/>
                  <a:pt x="404" y="14934"/>
                </a:cubicBezTo>
                <a:cubicBezTo>
                  <a:pt x="7049" y="12111"/>
                  <a:pt x="14114" y="7885"/>
                  <a:pt x="15324" y="416"/>
                </a:cubicBezTo>
                <a:cubicBezTo>
                  <a:pt x="15443" y="169"/>
                  <a:pt x="15264" y="0"/>
                  <a:pt x="15108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"/>
          <p:cNvSpPr/>
          <p:nvPr/>
        </p:nvSpPr>
        <p:spPr>
          <a:xfrm>
            <a:off x="6324072" y="-49951"/>
            <a:ext cx="52048" cy="432842"/>
          </a:xfrm>
          <a:custGeom>
            <a:avLst/>
            <a:gdLst/>
            <a:ahLst/>
            <a:cxnLst/>
            <a:rect l="l" t="t" r="r" b="b"/>
            <a:pathLst>
              <a:path w="1210" h="10062" extrusionOk="0">
                <a:moveTo>
                  <a:pt x="815" y="1"/>
                </a:moveTo>
                <a:cubicBezTo>
                  <a:pt x="714" y="1"/>
                  <a:pt x="613" y="102"/>
                  <a:pt x="613" y="303"/>
                </a:cubicBezTo>
                <a:cubicBezTo>
                  <a:pt x="807" y="3320"/>
                  <a:pt x="613" y="6546"/>
                  <a:pt x="0" y="9772"/>
                </a:cubicBezTo>
                <a:cubicBezTo>
                  <a:pt x="0" y="9921"/>
                  <a:pt x="203" y="10061"/>
                  <a:pt x="396" y="10061"/>
                </a:cubicBezTo>
                <a:cubicBezTo>
                  <a:pt x="475" y="10061"/>
                  <a:pt x="552" y="10038"/>
                  <a:pt x="613" y="9982"/>
                </a:cubicBezTo>
                <a:cubicBezTo>
                  <a:pt x="1016" y="6756"/>
                  <a:pt x="1210" y="3529"/>
                  <a:pt x="1016" y="303"/>
                </a:cubicBezTo>
                <a:cubicBezTo>
                  <a:pt x="1016" y="102"/>
                  <a:pt x="916" y="1"/>
                  <a:pt x="815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5137404" y="391707"/>
            <a:ext cx="251380" cy="287400"/>
          </a:xfrm>
          <a:custGeom>
            <a:avLst/>
            <a:gdLst/>
            <a:ahLst/>
            <a:cxnLst/>
            <a:rect l="l" t="t" r="r" b="b"/>
            <a:pathLst>
              <a:path w="5844" h="6681" extrusionOk="0">
                <a:moveTo>
                  <a:pt x="1972" y="662"/>
                </a:moveTo>
                <a:cubicBezTo>
                  <a:pt x="3929" y="662"/>
                  <a:pt x="4907" y="4808"/>
                  <a:pt x="3391" y="5764"/>
                </a:cubicBezTo>
                <a:cubicBezTo>
                  <a:pt x="3064" y="6009"/>
                  <a:pt x="2770" y="6113"/>
                  <a:pt x="2509" y="6113"/>
                </a:cubicBezTo>
                <a:cubicBezTo>
                  <a:pt x="1484" y="6113"/>
                  <a:pt x="971" y="4502"/>
                  <a:pt x="971" y="3538"/>
                </a:cubicBezTo>
                <a:cubicBezTo>
                  <a:pt x="971" y="2537"/>
                  <a:pt x="1181" y="1521"/>
                  <a:pt x="1778" y="715"/>
                </a:cubicBezTo>
                <a:cubicBezTo>
                  <a:pt x="1792" y="700"/>
                  <a:pt x="1806" y="685"/>
                  <a:pt x="1818" y="670"/>
                </a:cubicBezTo>
                <a:lnTo>
                  <a:pt x="1818" y="670"/>
                </a:lnTo>
                <a:cubicBezTo>
                  <a:pt x="1870" y="665"/>
                  <a:pt x="1921" y="662"/>
                  <a:pt x="1972" y="662"/>
                </a:cubicBezTo>
                <a:close/>
                <a:moveTo>
                  <a:pt x="2230" y="0"/>
                </a:moveTo>
                <a:cubicBezTo>
                  <a:pt x="2023" y="0"/>
                  <a:pt x="1807" y="38"/>
                  <a:pt x="1584" y="118"/>
                </a:cubicBezTo>
                <a:cubicBezTo>
                  <a:pt x="1290" y="118"/>
                  <a:pt x="1186" y="303"/>
                  <a:pt x="1200" y="473"/>
                </a:cubicBezTo>
                <a:lnTo>
                  <a:pt x="1200" y="473"/>
                </a:lnTo>
                <a:cubicBezTo>
                  <a:pt x="147" y="1547"/>
                  <a:pt x="1" y="3609"/>
                  <a:pt x="568" y="4957"/>
                </a:cubicBezTo>
                <a:cubicBezTo>
                  <a:pt x="861" y="5976"/>
                  <a:pt x="1690" y="6681"/>
                  <a:pt x="2660" y="6681"/>
                </a:cubicBezTo>
                <a:cubicBezTo>
                  <a:pt x="3025" y="6681"/>
                  <a:pt x="3410" y="6581"/>
                  <a:pt x="3794" y="6360"/>
                </a:cubicBezTo>
                <a:cubicBezTo>
                  <a:pt x="5844" y="5068"/>
                  <a:pt x="4638" y="0"/>
                  <a:pt x="2230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"/>
          <p:cNvSpPr/>
          <p:nvPr/>
        </p:nvSpPr>
        <p:spPr>
          <a:xfrm>
            <a:off x="5387333" y="457136"/>
            <a:ext cx="95794" cy="108791"/>
          </a:xfrm>
          <a:custGeom>
            <a:avLst/>
            <a:gdLst/>
            <a:ahLst/>
            <a:cxnLst/>
            <a:rect l="l" t="t" r="r" b="b"/>
            <a:pathLst>
              <a:path w="2227" h="2529" extrusionOk="0">
                <a:moveTo>
                  <a:pt x="728" y="808"/>
                </a:moveTo>
                <a:cubicBezTo>
                  <a:pt x="938" y="813"/>
                  <a:pt x="1246" y="842"/>
                  <a:pt x="1420" y="1016"/>
                </a:cubicBezTo>
                <a:cubicBezTo>
                  <a:pt x="1420" y="1210"/>
                  <a:pt x="1613" y="1420"/>
                  <a:pt x="1420" y="1613"/>
                </a:cubicBezTo>
                <a:cubicBezTo>
                  <a:pt x="1315" y="1718"/>
                  <a:pt x="1162" y="1771"/>
                  <a:pt x="1035" y="1771"/>
                </a:cubicBezTo>
                <a:cubicBezTo>
                  <a:pt x="908" y="1771"/>
                  <a:pt x="807" y="1718"/>
                  <a:pt x="807" y="1613"/>
                </a:cubicBezTo>
                <a:cubicBezTo>
                  <a:pt x="644" y="1451"/>
                  <a:pt x="618" y="1141"/>
                  <a:pt x="728" y="808"/>
                </a:cubicBezTo>
                <a:close/>
                <a:moveTo>
                  <a:pt x="613" y="0"/>
                </a:moveTo>
                <a:cubicBezTo>
                  <a:pt x="488" y="0"/>
                  <a:pt x="401" y="79"/>
                  <a:pt x="354" y="186"/>
                </a:cubicBezTo>
                <a:lnTo>
                  <a:pt x="354" y="186"/>
                </a:lnTo>
                <a:cubicBezTo>
                  <a:pt x="353" y="186"/>
                  <a:pt x="352" y="186"/>
                  <a:pt x="351" y="186"/>
                </a:cubicBezTo>
                <a:cubicBezTo>
                  <a:pt x="214" y="186"/>
                  <a:pt x="79" y="251"/>
                  <a:pt x="0" y="404"/>
                </a:cubicBezTo>
                <a:cubicBezTo>
                  <a:pt x="0" y="1016"/>
                  <a:pt x="0" y="1613"/>
                  <a:pt x="403" y="2226"/>
                </a:cubicBezTo>
                <a:cubicBezTo>
                  <a:pt x="605" y="2428"/>
                  <a:pt x="859" y="2529"/>
                  <a:pt x="1113" y="2529"/>
                </a:cubicBezTo>
                <a:cubicBezTo>
                  <a:pt x="1367" y="2529"/>
                  <a:pt x="1621" y="2428"/>
                  <a:pt x="1823" y="2226"/>
                </a:cubicBezTo>
                <a:cubicBezTo>
                  <a:pt x="2226" y="1823"/>
                  <a:pt x="2226" y="1210"/>
                  <a:pt x="2017" y="807"/>
                </a:cubicBezTo>
                <a:cubicBezTo>
                  <a:pt x="1613" y="210"/>
                  <a:pt x="1210" y="0"/>
                  <a:pt x="613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"/>
          <p:cNvSpPr/>
          <p:nvPr/>
        </p:nvSpPr>
        <p:spPr>
          <a:xfrm>
            <a:off x="5656533" y="1096803"/>
            <a:ext cx="631374" cy="331794"/>
          </a:xfrm>
          <a:custGeom>
            <a:avLst/>
            <a:gdLst/>
            <a:ahLst/>
            <a:cxnLst/>
            <a:rect l="l" t="t" r="r" b="b"/>
            <a:pathLst>
              <a:path w="14678" h="7713" extrusionOk="0">
                <a:moveTo>
                  <a:pt x="14234" y="1"/>
                </a:moveTo>
                <a:cubicBezTo>
                  <a:pt x="14190" y="1"/>
                  <a:pt x="14149" y="16"/>
                  <a:pt x="14115" y="51"/>
                </a:cubicBezTo>
                <a:cubicBezTo>
                  <a:pt x="10679" y="4293"/>
                  <a:pt x="5646" y="6713"/>
                  <a:pt x="404" y="6906"/>
                </a:cubicBezTo>
                <a:cubicBezTo>
                  <a:pt x="1" y="6906"/>
                  <a:pt x="1" y="7713"/>
                  <a:pt x="404" y="7713"/>
                </a:cubicBezTo>
                <a:cubicBezTo>
                  <a:pt x="5840" y="7519"/>
                  <a:pt x="11082" y="4890"/>
                  <a:pt x="14518" y="664"/>
                </a:cubicBezTo>
                <a:cubicBezTo>
                  <a:pt x="14677" y="332"/>
                  <a:pt x="14433" y="1"/>
                  <a:pt x="1423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"/>
          <p:cNvSpPr/>
          <p:nvPr/>
        </p:nvSpPr>
        <p:spPr>
          <a:xfrm>
            <a:off x="6029147" y="1270291"/>
            <a:ext cx="231507" cy="140968"/>
          </a:xfrm>
          <a:custGeom>
            <a:avLst/>
            <a:gdLst/>
            <a:ahLst/>
            <a:cxnLst/>
            <a:rect l="l" t="t" r="r" b="b"/>
            <a:pathLst>
              <a:path w="5382" h="3277" extrusionOk="0">
                <a:moveTo>
                  <a:pt x="4781" y="0"/>
                </a:moveTo>
                <a:cubicBezTo>
                  <a:pt x="4729" y="0"/>
                  <a:pt x="4681" y="16"/>
                  <a:pt x="4646" y="50"/>
                </a:cubicBezTo>
                <a:cubicBezTo>
                  <a:pt x="3437" y="1067"/>
                  <a:pt x="2017" y="1873"/>
                  <a:pt x="404" y="2470"/>
                </a:cubicBezTo>
                <a:cubicBezTo>
                  <a:pt x="1" y="2680"/>
                  <a:pt x="210" y="3277"/>
                  <a:pt x="614" y="3277"/>
                </a:cubicBezTo>
                <a:cubicBezTo>
                  <a:pt x="2227" y="2470"/>
                  <a:pt x="3840" y="1664"/>
                  <a:pt x="5050" y="663"/>
                </a:cubicBezTo>
                <a:cubicBezTo>
                  <a:pt x="5381" y="332"/>
                  <a:pt x="5026" y="0"/>
                  <a:pt x="4781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6431915" y="415582"/>
            <a:ext cx="1050168" cy="756893"/>
          </a:xfrm>
          <a:custGeom>
            <a:avLst/>
            <a:gdLst/>
            <a:ahLst/>
            <a:cxnLst/>
            <a:rect l="l" t="t" r="r" b="b"/>
            <a:pathLst>
              <a:path w="24414" h="17595" extrusionOk="0">
                <a:moveTo>
                  <a:pt x="597" y="0"/>
                </a:moveTo>
                <a:cubicBezTo>
                  <a:pt x="293" y="0"/>
                  <a:pt x="1" y="216"/>
                  <a:pt x="122" y="563"/>
                </a:cubicBezTo>
                <a:cubicBezTo>
                  <a:pt x="719" y="2983"/>
                  <a:pt x="2139" y="4402"/>
                  <a:pt x="3945" y="6015"/>
                </a:cubicBezTo>
                <a:cubicBezTo>
                  <a:pt x="5768" y="7628"/>
                  <a:pt x="7784" y="8838"/>
                  <a:pt x="9994" y="10241"/>
                </a:cubicBezTo>
                <a:cubicBezTo>
                  <a:pt x="14237" y="12870"/>
                  <a:pt x="19076" y="14887"/>
                  <a:pt x="23302" y="17500"/>
                </a:cubicBezTo>
                <a:cubicBezTo>
                  <a:pt x="23403" y="17566"/>
                  <a:pt x="23504" y="17595"/>
                  <a:pt x="23599" y="17595"/>
                </a:cubicBezTo>
                <a:cubicBezTo>
                  <a:pt x="24079" y="17595"/>
                  <a:pt x="24413" y="16868"/>
                  <a:pt x="23915" y="16693"/>
                </a:cubicBezTo>
                <a:cubicBezTo>
                  <a:pt x="19882" y="14274"/>
                  <a:pt x="15640" y="12258"/>
                  <a:pt x="11607" y="9838"/>
                </a:cubicBezTo>
                <a:cubicBezTo>
                  <a:pt x="9397" y="8838"/>
                  <a:pt x="7381" y="7418"/>
                  <a:pt x="5558" y="6015"/>
                </a:cubicBezTo>
                <a:cubicBezTo>
                  <a:pt x="3542" y="4402"/>
                  <a:pt x="1735" y="2789"/>
                  <a:pt x="1123" y="369"/>
                </a:cubicBezTo>
                <a:cubicBezTo>
                  <a:pt x="1041" y="113"/>
                  <a:pt x="816" y="0"/>
                  <a:pt x="597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7321852" y="1129625"/>
            <a:ext cx="208193" cy="199429"/>
          </a:xfrm>
          <a:custGeom>
            <a:avLst/>
            <a:gdLst/>
            <a:ahLst/>
            <a:cxnLst/>
            <a:rect l="l" t="t" r="r" b="b"/>
            <a:pathLst>
              <a:path w="4840" h="4636" extrusionOk="0">
                <a:moveTo>
                  <a:pt x="2946" y="1"/>
                </a:moveTo>
                <a:cubicBezTo>
                  <a:pt x="2504" y="1"/>
                  <a:pt x="2276" y="739"/>
                  <a:pt x="2614" y="901"/>
                </a:cubicBezTo>
                <a:cubicBezTo>
                  <a:pt x="3630" y="1304"/>
                  <a:pt x="3824" y="2514"/>
                  <a:pt x="3017" y="3127"/>
                </a:cubicBezTo>
                <a:cubicBezTo>
                  <a:pt x="2760" y="3507"/>
                  <a:pt x="2261" y="3645"/>
                  <a:pt x="1774" y="3645"/>
                </a:cubicBezTo>
                <a:cubicBezTo>
                  <a:pt x="1497" y="3645"/>
                  <a:pt x="1223" y="3600"/>
                  <a:pt x="1001" y="3530"/>
                </a:cubicBezTo>
                <a:cubicBezTo>
                  <a:pt x="194" y="3530"/>
                  <a:pt x="1" y="4530"/>
                  <a:pt x="598" y="4530"/>
                </a:cubicBezTo>
                <a:cubicBezTo>
                  <a:pt x="1015" y="4592"/>
                  <a:pt x="1431" y="4635"/>
                  <a:pt x="1830" y="4635"/>
                </a:cubicBezTo>
                <a:cubicBezTo>
                  <a:pt x="2790" y="4635"/>
                  <a:pt x="3657" y="4384"/>
                  <a:pt x="4227" y="3530"/>
                </a:cubicBezTo>
                <a:cubicBezTo>
                  <a:pt x="4840" y="2320"/>
                  <a:pt x="4437" y="707"/>
                  <a:pt x="3227" y="94"/>
                </a:cubicBezTo>
                <a:cubicBezTo>
                  <a:pt x="3127" y="29"/>
                  <a:pt x="3032" y="1"/>
                  <a:pt x="2946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6493860" y="667147"/>
            <a:ext cx="159844" cy="261934"/>
          </a:xfrm>
          <a:custGeom>
            <a:avLst/>
            <a:gdLst/>
            <a:ahLst/>
            <a:cxnLst/>
            <a:rect l="l" t="t" r="r" b="b"/>
            <a:pathLst>
              <a:path w="3716" h="6089" extrusionOk="0">
                <a:moveTo>
                  <a:pt x="3327" y="0"/>
                </a:moveTo>
                <a:cubicBezTo>
                  <a:pt x="3250" y="0"/>
                  <a:pt x="3175" y="49"/>
                  <a:pt x="3118" y="167"/>
                </a:cubicBezTo>
                <a:cubicBezTo>
                  <a:pt x="2312" y="2183"/>
                  <a:pt x="1296" y="3796"/>
                  <a:pt x="295" y="5603"/>
                </a:cubicBezTo>
                <a:cubicBezTo>
                  <a:pt x="1" y="5898"/>
                  <a:pt x="240" y="6089"/>
                  <a:pt x="472" y="6089"/>
                </a:cubicBezTo>
                <a:cubicBezTo>
                  <a:pt x="558" y="6089"/>
                  <a:pt x="642" y="6063"/>
                  <a:pt x="699" y="6006"/>
                </a:cubicBezTo>
                <a:cubicBezTo>
                  <a:pt x="1909" y="4200"/>
                  <a:pt x="2909" y="2377"/>
                  <a:pt x="3715" y="570"/>
                </a:cubicBezTo>
                <a:cubicBezTo>
                  <a:pt x="3715" y="285"/>
                  <a:pt x="3514" y="0"/>
                  <a:pt x="3327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6558600" y="710164"/>
            <a:ext cx="153521" cy="242275"/>
          </a:xfrm>
          <a:custGeom>
            <a:avLst/>
            <a:gdLst/>
            <a:ahLst/>
            <a:cxnLst/>
            <a:rect l="l" t="t" r="r" b="b"/>
            <a:pathLst>
              <a:path w="3569" h="5632" extrusionOk="0">
                <a:moveTo>
                  <a:pt x="3230" y="0"/>
                </a:moveTo>
                <a:cubicBezTo>
                  <a:pt x="3156" y="0"/>
                  <a:pt x="3078" y="49"/>
                  <a:pt x="3017" y="167"/>
                </a:cubicBezTo>
                <a:cubicBezTo>
                  <a:pt x="1613" y="1587"/>
                  <a:pt x="807" y="3393"/>
                  <a:pt x="0" y="5216"/>
                </a:cubicBezTo>
                <a:cubicBezTo>
                  <a:pt x="0" y="5463"/>
                  <a:pt x="225" y="5632"/>
                  <a:pt x="447" y="5632"/>
                </a:cubicBezTo>
                <a:cubicBezTo>
                  <a:pt x="587" y="5632"/>
                  <a:pt x="726" y="5565"/>
                  <a:pt x="807" y="5410"/>
                </a:cubicBezTo>
                <a:cubicBezTo>
                  <a:pt x="1404" y="3603"/>
                  <a:pt x="2210" y="1990"/>
                  <a:pt x="3420" y="570"/>
                </a:cubicBezTo>
                <a:cubicBezTo>
                  <a:pt x="3568" y="285"/>
                  <a:pt x="3410" y="0"/>
                  <a:pt x="3230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/>
          <p:nvPr/>
        </p:nvSpPr>
        <p:spPr>
          <a:xfrm>
            <a:off x="7339188" y="1168340"/>
            <a:ext cx="95106" cy="95800"/>
          </a:xfrm>
          <a:custGeom>
            <a:avLst/>
            <a:gdLst/>
            <a:ahLst/>
            <a:cxnLst/>
            <a:rect l="l" t="t" r="r" b="b"/>
            <a:pathLst>
              <a:path w="2211" h="2227" extrusionOk="0">
                <a:moveTo>
                  <a:pt x="1404" y="614"/>
                </a:moveTo>
                <a:cubicBezTo>
                  <a:pt x="1614" y="614"/>
                  <a:pt x="1614" y="1211"/>
                  <a:pt x="1614" y="1211"/>
                </a:cubicBezTo>
                <a:cubicBezTo>
                  <a:pt x="1465" y="1359"/>
                  <a:pt x="1325" y="1500"/>
                  <a:pt x="1180" y="1500"/>
                </a:cubicBezTo>
                <a:cubicBezTo>
                  <a:pt x="1121" y="1500"/>
                  <a:pt x="1062" y="1477"/>
                  <a:pt x="1001" y="1420"/>
                </a:cubicBezTo>
                <a:cubicBezTo>
                  <a:pt x="617" y="1420"/>
                  <a:pt x="599" y="688"/>
                  <a:pt x="1128" y="619"/>
                </a:cubicBezTo>
                <a:lnTo>
                  <a:pt x="1128" y="619"/>
                </a:lnTo>
                <a:cubicBezTo>
                  <a:pt x="1164" y="640"/>
                  <a:pt x="1205" y="652"/>
                  <a:pt x="1252" y="652"/>
                </a:cubicBezTo>
                <a:cubicBezTo>
                  <a:pt x="1298" y="652"/>
                  <a:pt x="1349" y="640"/>
                  <a:pt x="1404" y="614"/>
                </a:cubicBezTo>
                <a:close/>
                <a:moveTo>
                  <a:pt x="1211" y="1"/>
                </a:moveTo>
                <a:cubicBezTo>
                  <a:pt x="598" y="1"/>
                  <a:pt x="1" y="404"/>
                  <a:pt x="1" y="1211"/>
                </a:cubicBezTo>
                <a:cubicBezTo>
                  <a:pt x="1" y="1614"/>
                  <a:pt x="598" y="2227"/>
                  <a:pt x="1001" y="2227"/>
                </a:cubicBezTo>
                <a:cubicBezTo>
                  <a:pt x="1614" y="2227"/>
                  <a:pt x="2211" y="1824"/>
                  <a:pt x="2211" y="1211"/>
                </a:cubicBezTo>
                <a:cubicBezTo>
                  <a:pt x="2211" y="614"/>
                  <a:pt x="1808" y="1"/>
                  <a:pt x="1211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"/>
          <p:cNvGrpSpPr/>
          <p:nvPr/>
        </p:nvGrpSpPr>
        <p:grpSpPr>
          <a:xfrm>
            <a:off x="7476560" y="-89321"/>
            <a:ext cx="531161" cy="2405371"/>
            <a:chOff x="7368103" y="-81950"/>
            <a:chExt cx="562731" cy="2548332"/>
          </a:xfrm>
        </p:grpSpPr>
        <p:sp>
          <p:nvSpPr>
            <p:cNvPr id="194" name="Google Shape;194;p1"/>
            <p:cNvSpPr/>
            <p:nvPr/>
          </p:nvSpPr>
          <p:spPr>
            <a:xfrm>
              <a:off x="7379361" y="-81950"/>
              <a:ext cx="280545" cy="2548332"/>
            </a:xfrm>
            <a:custGeom>
              <a:avLst/>
              <a:gdLst/>
              <a:ahLst/>
              <a:cxnLst/>
              <a:rect l="l" t="t" r="r" b="b"/>
              <a:pathLst>
                <a:path w="6155" h="55909" extrusionOk="0">
                  <a:moveTo>
                    <a:pt x="5701" y="1"/>
                  </a:moveTo>
                  <a:cubicBezTo>
                    <a:pt x="5449" y="1"/>
                    <a:pt x="5146" y="202"/>
                    <a:pt x="5049" y="605"/>
                  </a:cubicBezTo>
                  <a:cubicBezTo>
                    <a:pt x="4033" y="9284"/>
                    <a:pt x="3033" y="18155"/>
                    <a:pt x="2017" y="26817"/>
                  </a:cubicBezTo>
                  <a:cubicBezTo>
                    <a:pt x="1614" y="31463"/>
                    <a:pt x="1017" y="35899"/>
                    <a:pt x="614" y="40528"/>
                  </a:cubicBezTo>
                  <a:cubicBezTo>
                    <a:pt x="210" y="45367"/>
                    <a:pt x="1" y="50416"/>
                    <a:pt x="1" y="55449"/>
                  </a:cubicBezTo>
                  <a:cubicBezTo>
                    <a:pt x="1" y="55755"/>
                    <a:pt x="255" y="55909"/>
                    <a:pt x="509" y="55909"/>
                  </a:cubicBezTo>
                  <a:cubicBezTo>
                    <a:pt x="763" y="55909"/>
                    <a:pt x="1017" y="55755"/>
                    <a:pt x="1017" y="55449"/>
                  </a:cubicBezTo>
                  <a:cubicBezTo>
                    <a:pt x="1017" y="50416"/>
                    <a:pt x="1210" y="45367"/>
                    <a:pt x="1614" y="40528"/>
                  </a:cubicBezTo>
                  <a:cubicBezTo>
                    <a:pt x="2017" y="35899"/>
                    <a:pt x="2630" y="31463"/>
                    <a:pt x="3033" y="26817"/>
                  </a:cubicBezTo>
                  <a:cubicBezTo>
                    <a:pt x="4033" y="18155"/>
                    <a:pt x="5049" y="9284"/>
                    <a:pt x="6049" y="605"/>
                  </a:cubicBezTo>
                  <a:cubicBezTo>
                    <a:pt x="6154" y="202"/>
                    <a:pt x="5953" y="1"/>
                    <a:pt x="570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7368103" y="945142"/>
              <a:ext cx="562731" cy="1519546"/>
            </a:xfrm>
            <a:custGeom>
              <a:avLst/>
              <a:gdLst/>
              <a:ahLst/>
              <a:cxnLst/>
              <a:rect l="l" t="t" r="r" b="b"/>
              <a:pathLst>
                <a:path w="12346" h="33338" extrusionOk="0">
                  <a:moveTo>
                    <a:pt x="11492" y="1"/>
                  </a:moveTo>
                  <a:cubicBezTo>
                    <a:pt x="11240" y="1"/>
                    <a:pt x="11039" y="154"/>
                    <a:pt x="11136" y="460"/>
                  </a:cubicBezTo>
                  <a:cubicBezTo>
                    <a:pt x="11345" y="3687"/>
                    <a:pt x="10942" y="6703"/>
                    <a:pt x="10539" y="9929"/>
                  </a:cubicBezTo>
                  <a:cubicBezTo>
                    <a:pt x="10135" y="12752"/>
                    <a:pt x="9523" y="15784"/>
                    <a:pt x="8716" y="18607"/>
                  </a:cubicBezTo>
                  <a:cubicBezTo>
                    <a:pt x="7103" y="23850"/>
                    <a:pt x="4490" y="28689"/>
                    <a:pt x="457" y="32512"/>
                  </a:cubicBezTo>
                  <a:cubicBezTo>
                    <a:pt x="0" y="32812"/>
                    <a:pt x="332" y="33337"/>
                    <a:pt x="698" y="33337"/>
                  </a:cubicBezTo>
                  <a:cubicBezTo>
                    <a:pt x="823" y="33337"/>
                    <a:pt x="952" y="33276"/>
                    <a:pt x="1054" y="33125"/>
                  </a:cubicBezTo>
                  <a:cubicBezTo>
                    <a:pt x="5296" y="29495"/>
                    <a:pt x="7909" y="24656"/>
                    <a:pt x="9523" y="19414"/>
                  </a:cubicBezTo>
                  <a:cubicBezTo>
                    <a:pt x="10329" y="16381"/>
                    <a:pt x="10942" y="13155"/>
                    <a:pt x="11539" y="10139"/>
                  </a:cubicBezTo>
                  <a:cubicBezTo>
                    <a:pt x="11942" y="6913"/>
                    <a:pt x="12345" y="3687"/>
                    <a:pt x="12152" y="460"/>
                  </a:cubicBezTo>
                  <a:cubicBezTo>
                    <a:pt x="12047" y="154"/>
                    <a:pt x="11744" y="1"/>
                    <a:pt x="1149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7508260" y="900292"/>
              <a:ext cx="413730" cy="93074"/>
            </a:xfrm>
            <a:custGeom>
              <a:avLst/>
              <a:gdLst/>
              <a:ahLst/>
              <a:cxnLst/>
              <a:rect l="l" t="t" r="r" b="b"/>
              <a:pathLst>
                <a:path w="9077" h="2042" extrusionOk="0">
                  <a:moveTo>
                    <a:pt x="462" y="0"/>
                  </a:moveTo>
                  <a:cubicBezTo>
                    <a:pt x="0" y="0"/>
                    <a:pt x="49" y="850"/>
                    <a:pt x="608" y="1041"/>
                  </a:cubicBezTo>
                  <a:cubicBezTo>
                    <a:pt x="3221" y="1235"/>
                    <a:pt x="5851" y="1638"/>
                    <a:pt x="8464" y="2041"/>
                  </a:cubicBezTo>
                  <a:cubicBezTo>
                    <a:pt x="9077" y="2041"/>
                    <a:pt x="9077" y="1041"/>
                    <a:pt x="8464" y="1041"/>
                  </a:cubicBezTo>
                  <a:cubicBezTo>
                    <a:pt x="5851" y="638"/>
                    <a:pt x="3221" y="235"/>
                    <a:pt x="608" y="25"/>
                  </a:cubicBezTo>
                  <a:cubicBezTo>
                    <a:pt x="555" y="8"/>
                    <a:pt x="506" y="0"/>
                    <a:pt x="46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7480821" y="1053030"/>
              <a:ext cx="119146" cy="911418"/>
            </a:xfrm>
            <a:custGeom>
              <a:avLst/>
              <a:gdLst/>
              <a:ahLst/>
              <a:cxnLst/>
              <a:rect l="l" t="t" r="r" b="b"/>
              <a:pathLst>
                <a:path w="2614" h="19996" extrusionOk="0">
                  <a:moveTo>
                    <a:pt x="2412" y="1"/>
                  </a:moveTo>
                  <a:cubicBezTo>
                    <a:pt x="2311" y="1"/>
                    <a:pt x="2210" y="102"/>
                    <a:pt x="2210" y="303"/>
                  </a:cubicBezTo>
                  <a:cubicBezTo>
                    <a:pt x="1807" y="6755"/>
                    <a:pt x="1001" y="13208"/>
                    <a:pt x="1" y="19660"/>
                  </a:cubicBezTo>
                  <a:cubicBezTo>
                    <a:pt x="1" y="19898"/>
                    <a:pt x="141" y="19996"/>
                    <a:pt x="296" y="19996"/>
                  </a:cubicBezTo>
                  <a:cubicBezTo>
                    <a:pt x="404" y="19996"/>
                    <a:pt x="518" y="19949"/>
                    <a:pt x="597" y="19869"/>
                  </a:cubicBezTo>
                  <a:cubicBezTo>
                    <a:pt x="1614" y="13417"/>
                    <a:pt x="2210" y="6755"/>
                    <a:pt x="2614" y="303"/>
                  </a:cubicBezTo>
                  <a:cubicBezTo>
                    <a:pt x="2614" y="102"/>
                    <a:pt x="2513" y="1"/>
                    <a:pt x="241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7452881" y="2021461"/>
              <a:ext cx="36829" cy="118645"/>
            </a:xfrm>
            <a:custGeom>
              <a:avLst/>
              <a:gdLst/>
              <a:ahLst/>
              <a:cxnLst/>
              <a:rect l="l" t="t" r="r" b="b"/>
              <a:pathLst>
                <a:path w="808" h="2603" extrusionOk="0">
                  <a:moveTo>
                    <a:pt x="561" y="0"/>
                  </a:moveTo>
                  <a:cubicBezTo>
                    <a:pt x="477" y="0"/>
                    <a:pt x="404" y="64"/>
                    <a:pt x="404" y="236"/>
                  </a:cubicBezTo>
                  <a:cubicBezTo>
                    <a:pt x="210" y="832"/>
                    <a:pt x="210" y="1639"/>
                    <a:pt x="1" y="2445"/>
                  </a:cubicBezTo>
                  <a:cubicBezTo>
                    <a:pt x="1" y="2550"/>
                    <a:pt x="154" y="2603"/>
                    <a:pt x="307" y="2603"/>
                  </a:cubicBezTo>
                  <a:cubicBezTo>
                    <a:pt x="460" y="2603"/>
                    <a:pt x="614" y="2550"/>
                    <a:pt x="614" y="2445"/>
                  </a:cubicBezTo>
                  <a:cubicBezTo>
                    <a:pt x="614" y="1639"/>
                    <a:pt x="614" y="1042"/>
                    <a:pt x="807" y="236"/>
                  </a:cubicBezTo>
                  <a:cubicBezTo>
                    <a:pt x="807" y="115"/>
                    <a:pt x="674" y="0"/>
                    <a:pt x="56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7438524" y="2177525"/>
              <a:ext cx="32772" cy="48999"/>
            </a:xfrm>
            <a:custGeom>
              <a:avLst/>
              <a:gdLst/>
              <a:ahLst/>
              <a:cxnLst/>
              <a:rect l="l" t="t" r="r" b="b"/>
              <a:pathLst>
                <a:path w="719" h="1075" extrusionOk="0">
                  <a:moveTo>
                    <a:pt x="431" y="1"/>
                  </a:moveTo>
                  <a:cubicBezTo>
                    <a:pt x="321" y="1"/>
                    <a:pt x="203" y="62"/>
                    <a:pt x="122" y="231"/>
                  </a:cubicBezTo>
                  <a:lnTo>
                    <a:pt x="122" y="844"/>
                  </a:lnTo>
                  <a:cubicBezTo>
                    <a:pt x="0" y="957"/>
                    <a:pt x="85" y="1074"/>
                    <a:pt x="219" y="1074"/>
                  </a:cubicBezTo>
                  <a:cubicBezTo>
                    <a:pt x="316" y="1074"/>
                    <a:pt x="437" y="1013"/>
                    <a:pt x="525" y="844"/>
                  </a:cubicBezTo>
                  <a:cubicBezTo>
                    <a:pt x="525" y="634"/>
                    <a:pt x="525" y="441"/>
                    <a:pt x="719" y="231"/>
                  </a:cubicBezTo>
                  <a:cubicBezTo>
                    <a:pt x="719" y="119"/>
                    <a:pt x="583" y="1"/>
                    <a:pt x="4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7526401" y="787665"/>
              <a:ext cx="248548" cy="185738"/>
            </a:xfrm>
            <a:custGeom>
              <a:avLst/>
              <a:gdLst/>
              <a:ahLst/>
              <a:cxnLst/>
              <a:rect l="l" t="t" r="r" b="b"/>
              <a:pathLst>
                <a:path w="5453" h="4075" extrusionOk="0">
                  <a:moveTo>
                    <a:pt x="1938" y="1"/>
                  </a:moveTo>
                  <a:cubicBezTo>
                    <a:pt x="1562" y="1"/>
                    <a:pt x="1185" y="25"/>
                    <a:pt x="807" y="76"/>
                  </a:cubicBezTo>
                  <a:cubicBezTo>
                    <a:pt x="1" y="76"/>
                    <a:pt x="1" y="1093"/>
                    <a:pt x="807" y="1093"/>
                  </a:cubicBezTo>
                  <a:cubicBezTo>
                    <a:pt x="1133" y="1036"/>
                    <a:pt x="1475" y="1010"/>
                    <a:pt x="1823" y="1010"/>
                  </a:cubicBezTo>
                  <a:cubicBezTo>
                    <a:pt x="2693" y="1010"/>
                    <a:pt x="3606" y="1172"/>
                    <a:pt x="4436" y="1428"/>
                  </a:cubicBezTo>
                  <a:lnTo>
                    <a:pt x="4436" y="1428"/>
                  </a:lnTo>
                  <a:cubicBezTo>
                    <a:pt x="4433" y="2123"/>
                    <a:pt x="4410" y="2818"/>
                    <a:pt x="4243" y="3512"/>
                  </a:cubicBezTo>
                  <a:cubicBezTo>
                    <a:pt x="4243" y="3859"/>
                    <a:pt x="4515" y="4075"/>
                    <a:pt x="4781" y="4075"/>
                  </a:cubicBezTo>
                  <a:cubicBezTo>
                    <a:pt x="4973" y="4075"/>
                    <a:pt x="5162" y="3963"/>
                    <a:pt x="5243" y="3706"/>
                  </a:cubicBezTo>
                  <a:cubicBezTo>
                    <a:pt x="5453" y="2899"/>
                    <a:pt x="5453" y="1899"/>
                    <a:pt x="5453" y="1093"/>
                  </a:cubicBezTo>
                  <a:cubicBezTo>
                    <a:pt x="5453" y="883"/>
                    <a:pt x="5243" y="689"/>
                    <a:pt x="5049" y="480"/>
                  </a:cubicBezTo>
                  <a:cubicBezTo>
                    <a:pt x="4008" y="184"/>
                    <a:pt x="2975" y="1"/>
                    <a:pt x="193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7691809" y="-81950"/>
              <a:ext cx="193442" cy="917525"/>
            </a:xfrm>
            <a:custGeom>
              <a:avLst/>
              <a:gdLst/>
              <a:ahLst/>
              <a:cxnLst/>
              <a:rect l="l" t="t" r="r" b="b"/>
              <a:pathLst>
                <a:path w="4244" h="20130" extrusionOk="0">
                  <a:moveTo>
                    <a:pt x="3130" y="1"/>
                  </a:moveTo>
                  <a:cubicBezTo>
                    <a:pt x="2880" y="1"/>
                    <a:pt x="2630" y="202"/>
                    <a:pt x="2630" y="605"/>
                  </a:cubicBezTo>
                  <a:cubicBezTo>
                    <a:pt x="3227" y="6864"/>
                    <a:pt x="1420" y="13316"/>
                    <a:pt x="1" y="19559"/>
                  </a:cubicBezTo>
                  <a:cubicBezTo>
                    <a:pt x="1" y="19915"/>
                    <a:pt x="344" y="20130"/>
                    <a:pt x="632" y="20130"/>
                  </a:cubicBezTo>
                  <a:cubicBezTo>
                    <a:pt x="839" y="20130"/>
                    <a:pt x="1017" y="20018"/>
                    <a:pt x="1017" y="19768"/>
                  </a:cubicBezTo>
                  <a:cubicBezTo>
                    <a:pt x="2421" y="13510"/>
                    <a:pt x="4243" y="7058"/>
                    <a:pt x="3630" y="605"/>
                  </a:cubicBezTo>
                  <a:cubicBezTo>
                    <a:pt x="3630" y="202"/>
                    <a:pt x="3380" y="1"/>
                    <a:pt x="31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1"/>
          <p:cNvSpPr txBox="1">
            <a:spLocks noGrp="1"/>
          </p:cNvSpPr>
          <p:nvPr>
            <p:ph type="subTitle" idx="1"/>
          </p:nvPr>
        </p:nvSpPr>
        <p:spPr>
          <a:xfrm>
            <a:off x="-6" y="3973696"/>
            <a:ext cx="410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Deep Learning Based Recipe Discovery and Recommendation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1"/>
          <p:cNvSpPr txBox="1">
            <a:spLocks noGrp="1"/>
          </p:cNvSpPr>
          <p:nvPr>
            <p:ph type="ctrTitle"/>
          </p:nvPr>
        </p:nvSpPr>
        <p:spPr>
          <a:xfrm>
            <a:off x="114592" y="3213137"/>
            <a:ext cx="38718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/>
              <a:t>PIXEL-TO-PLATE</a:t>
            </a:r>
            <a:endParaRPr sz="4800"/>
          </a:p>
        </p:txBody>
      </p:sp>
    </p:spTree>
  </p:cSld>
  <p:clrMapOvr>
    <a:masterClrMapping/>
  </p:clrMapOvr>
  <p:transition spd="med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g26b77b90d66_4_146"/>
          <p:cNvGrpSpPr/>
          <p:nvPr/>
        </p:nvGrpSpPr>
        <p:grpSpPr>
          <a:xfrm>
            <a:off x="1888932" y="1533583"/>
            <a:ext cx="1428587" cy="1449633"/>
            <a:chOff x="951550" y="1648300"/>
            <a:chExt cx="1820088" cy="1846901"/>
          </a:xfrm>
        </p:grpSpPr>
        <p:sp>
          <p:nvSpPr>
            <p:cNvPr id="209" name="Google Shape;209;g26b77b90d66_4_146"/>
            <p:cNvSpPr/>
            <p:nvPr/>
          </p:nvSpPr>
          <p:spPr>
            <a:xfrm>
              <a:off x="1049770" y="3350956"/>
              <a:ext cx="1621353" cy="120286"/>
            </a:xfrm>
            <a:custGeom>
              <a:avLst/>
              <a:gdLst/>
              <a:ahLst/>
              <a:cxnLst/>
              <a:rect l="l" t="t" r="r" b="b"/>
              <a:pathLst>
                <a:path w="67005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63847" y="4970"/>
                  </a:lnTo>
                  <a:lnTo>
                    <a:pt x="63847" y="4067"/>
                  </a:lnTo>
                  <a:cubicBezTo>
                    <a:pt x="63847" y="2348"/>
                    <a:pt x="65292" y="903"/>
                    <a:pt x="67004" y="903"/>
                  </a:cubicBezTo>
                  <a:lnTo>
                    <a:pt x="6700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6b77b90d66_4_146"/>
            <p:cNvSpPr/>
            <p:nvPr/>
          </p:nvSpPr>
          <p:spPr>
            <a:xfrm>
              <a:off x="1049770" y="3350956"/>
              <a:ext cx="810786" cy="120286"/>
            </a:xfrm>
            <a:custGeom>
              <a:avLst/>
              <a:gdLst/>
              <a:ahLst/>
              <a:cxnLst/>
              <a:rect l="l" t="t" r="r" b="b"/>
              <a:pathLst>
                <a:path w="33507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33506" y="4970"/>
                  </a:lnTo>
                  <a:lnTo>
                    <a:pt x="335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6b77b90d66_4_146"/>
            <p:cNvSpPr/>
            <p:nvPr/>
          </p:nvSpPr>
          <p:spPr>
            <a:xfrm>
              <a:off x="951550" y="3329105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6b77b90d66_4_146"/>
            <p:cNvSpPr/>
            <p:nvPr/>
          </p:nvSpPr>
          <p:spPr>
            <a:xfrm>
              <a:off x="1128439" y="3449371"/>
              <a:ext cx="1466296" cy="45830"/>
            </a:xfrm>
            <a:custGeom>
              <a:avLst/>
              <a:gdLst/>
              <a:ahLst/>
              <a:cxnLst/>
              <a:rect l="l" t="t" r="r" b="b"/>
              <a:pathLst>
                <a:path w="60597" h="1894" extrusionOk="0">
                  <a:moveTo>
                    <a:pt x="1" y="0"/>
                  </a:moveTo>
                  <a:lnTo>
                    <a:pt x="1" y="1893"/>
                  </a:lnTo>
                  <a:lnTo>
                    <a:pt x="60596" y="1893"/>
                  </a:lnTo>
                  <a:lnTo>
                    <a:pt x="60596" y="0"/>
                  </a:lnTo>
                  <a:close/>
                </a:path>
              </a:pathLst>
            </a:custGeom>
            <a:solidFill>
              <a:srgbClr val="C6C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26b77b90d66_4_146"/>
            <p:cNvSpPr/>
            <p:nvPr/>
          </p:nvSpPr>
          <p:spPr>
            <a:xfrm>
              <a:off x="1740289" y="1648300"/>
              <a:ext cx="242653" cy="310285"/>
            </a:xfrm>
            <a:custGeom>
              <a:avLst/>
              <a:gdLst/>
              <a:ahLst/>
              <a:cxnLst/>
              <a:rect l="l" t="t" r="r" b="b"/>
              <a:pathLst>
                <a:path w="10028" h="12823" extrusionOk="0">
                  <a:moveTo>
                    <a:pt x="0" y="0"/>
                  </a:moveTo>
                  <a:lnTo>
                    <a:pt x="3612" y="12823"/>
                  </a:lnTo>
                  <a:lnTo>
                    <a:pt x="6415" y="12823"/>
                  </a:lnTo>
                  <a:lnTo>
                    <a:pt x="10027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6b77b90d66_4_146"/>
            <p:cNvSpPr/>
            <p:nvPr/>
          </p:nvSpPr>
          <p:spPr>
            <a:xfrm>
              <a:off x="995252" y="1914868"/>
              <a:ext cx="1732686" cy="865327"/>
            </a:xfrm>
            <a:custGeom>
              <a:avLst/>
              <a:gdLst/>
              <a:ahLst/>
              <a:cxnLst/>
              <a:rect l="l" t="t" r="r" b="b"/>
              <a:pathLst>
                <a:path w="71606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71605" y="35760"/>
                  </a:lnTo>
                  <a:cubicBezTo>
                    <a:pt x="71605" y="15988"/>
                    <a:pt x="55532" y="1"/>
                    <a:pt x="3575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6b77b90d66_4_146"/>
            <p:cNvSpPr/>
            <p:nvPr/>
          </p:nvSpPr>
          <p:spPr>
            <a:xfrm>
              <a:off x="995252" y="1914868"/>
              <a:ext cx="865303" cy="865327"/>
            </a:xfrm>
            <a:custGeom>
              <a:avLst/>
              <a:gdLst/>
              <a:ahLst/>
              <a:cxnLst/>
              <a:rect l="l" t="t" r="r" b="b"/>
              <a:pathLst>
                <a:path w="35760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35759" y="35760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6b77b90d66_4_146"/>
            <p:cNvSpPr/>
            <p:nvPr/>
          </p:nvSpPr>
          <p:spPr>
            <a:xfrm>
              <a:off x="951550" y="2758349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g26b77b90d66_4_146"/>
          <p:cNvSpPr/>
          <p:nvPr/>
        </p:nvSpPr>
        <p:spPr>
          <a:xfrm>
            <a:off x="1889010" y="2479652"/>
            <a:ext cx="1428900" cy="3021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6b77b90d66_4_146"/>
          <p:cNvSpPr txBox="1"/>
          <p:nvPr/>
        </p:nvSpPr>
        <p:spPr>
          <a:xfrm>
            <a:off x="2149586" y="2496961"/>
            <a:ext cx="9075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Anurima</a:t>
            </a:r>
            <a:endParaRPr sz="1700" b="0" i="0" u="none" strike="noStrike" cap="non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9" name="Google Shape;219;g26b77b90d66_4_146"/>
          <p:cNvSpPr txBox="1"/>
          <p:nvPr/>
        </p:nvSpPr>
        <p:spPr>
          <a:xfrm>
            <a:off x="1807175" y="3146909"/>
            <a:ext cx="1592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i="1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Pizza</a:t>
            </a:r>
            <a:endParaRPr sz="1200" i="1" u="none" strike="noStrike" cap="none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0" name="Google Shape;220;g26b77b90d66_4_146"/>
          <p:cNvSpPr txBox="1"/>
          <p:nvPr/>
        </p:nvSpPr>
        <p:spPr>
          <a:xfrm>
            <a:off x="2469733" y="3647573"/>
            <a:ext cx="2673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*</a:t>
            </a:r>
            <a:endParaRPr sz="2000" b="1" i="0" u="none" strike="noStrike" cap="none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1" name="Google Shape;221;g26b77b90d66_4_146"/>
          <p:cNvGrpSpPr/>
          <p:nvPr/>
        </p:nvGrpSpPr>
        <p:grpSpPr>
          <a:xfrm>
            <a:off x="296532" y="83933"/>
            <a:ext cx="1428587" cy="1449633"/>
            <a:chOff x="951550" y="1648300"/>
            <a:chExt cx="1820088" cy="1846901"/>
          </a:xfrm>
        </p:grpSpPr>
        <p:sp>
          <p:nvSpPr>
            <p:cNvPr id="222" name="Google Shape;222;g26b77b90d66_4_146"/>
            <p:cNvSpPr/>
            <p:nvPr/>
          </p:nvSpPr>
          <p:spPr>
            <a:xfrm>
              <a:off x="1049770" y="3350956"/>
              <a:ext cx="1621353" cy="120286"/>
            </a:xfrm>
            <a:custGeom>
              <a:avLst/>
              <a:gdLst/>
              <a:ahLst/>
              <a:cxnLst/>
              <a:rect l="l" t="t" r="r" b="b"/>
              <a:pathLst>
                <a:path w="67005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63847" y="4970"/>
                  </a:lnTo>
                  <a:lnTo>
                    <a:pt x="63847" y="4067"/>
                  </a:lnTo>
                  <a:cubicBezTo>
                    <a:pt x="63847" y="2348"/>
                    <a:pt x="65292" y="903"/>
                    <a:pt x="67004" y="903"/>
                  </a:cubicBezTo>
                  <a:lnTo>
                    <a:pt x="6700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6b77b90d66_4_146"/>
            <p:cNvSpPr/>
            <p:nvPr/>
          </p:nvSpPr>
          <p:spPr>
            <a:xfrm>
              <a:off x="1049770" y="3350956"/>
              <a:ext cx="810786" cy="120286"/>
            </a:xfrm>
            <a:custGeom>
              <a:avLst/>
              <a:gdLst/>
              <a:ahLst/>
              <a:cxnLst/>
              <a:rect l="l" t="t" r="r" b="b"/>
              <a:pathLst>
                <a:path w="33507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33506" y="4970"/>
                  </a:lnTo>
                  <a:lnTo>
                    <a:pt x="335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6b77b90d66_4_146"/>
            <p:cNvSpPr/>
            <p:nvPr/>
          </p:nvSpPr>
          <p:spPr>
            <a:xfrm>
              <a:off x="951550" y="3329105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6b77b90d66_4_146"/>
            <p:cNvSpPr/>
            <p:nvPr/>
          </p:nvSpPr>
          <p:spPr>
            <a:xfrm>
              <a:off x="1128439" y="3449371"/>
              <a:ext cx="1466296" cy="45830"/>
            </a:xfrm>
            <a:custGeom>
              <a:avLst/>
              <a:gdLst/>
              <a:ahLst/>
              <a:cxnLst/>
              <a:rect l="l" t="t" r="r" b="b"/>
              <a:pathLst>
                <a:path w="60597" h="1894" extrusionOk="0">
                  <a:moveTo>
                    <a:pt x="1" y="0"/>
                  </a:moveTo>
                  <a:lnTo>
                    <a:pt x="1" y="1893"/>
                  </a:lnTo>
                  <a:lnTo>
                    <a:pt x="60596" y="1893"/>
                  </a:lnTo>
                  <a:lnTo>
                    <a:pt x="60596" y="0"/>
                  </a:lnTo>
                  <a:close/>
                </a:path>
              </a:pathLst>
            </a:custGeom>
            <a:solidFill>
              <a:srgbClr val="C6C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6b77b90d66_4_146"/>
            <p:cNvSpPr/>
            <p:nvPr/>
          </p:nvSpPr>
          <p:spPr>
            <a:xfrm>
              <a:off x="1740289" y="1648300"/>
              <a:ext cx="242653" cy="310285"/>
            </a:xfrm>
            <a:custGeom>
              <a:avLst/>
              <a:gdLst/>
              <a:ahLst/>
              <a:cxnLst/>
              <a:rect l="l" t="t" r="r" b="b"/>
              <a:pathLst>
                <a:path w="10028" h="12823" extrusionOk="0">
                  <a:moveTo>
                    <a:pt x="0" y="0"/>
                  </a:moveTo>
                  <a:lnTo>
                    <a:pt x="3612" y="12823"/>
                  </a:lnTo>
                  <a:lnTo>
                    <a:pt x="6415" y="12823"/>
                  </a:lnTo>
                  <a:lnTo>
                    <a:pt x="10027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6b77b90d66_4_146"/>
            <p:cNvSpPr/>
            <p:nvPr/>
          </p:nvSpPr>
          <p:spPr>
            <a:xfrm>
              <a:off x="995252" y="1914868"/>
              <a:ext cx="1732686" cy="865327"/>
            </a:xfrm>
            <a:custGeom>
              <a:avLst/>
              <a:gdLst/>
              <a:ahLst/>
              <a:cxnLst/>
              <a:rect l="l" t="t" r="r" b="b"/>
              <a:pathLst>
                <a:path w="71606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71605" y="35760"/>
                  </a:lnTo>
                  <a:cubicBezTo>
                    <a:pt x="71605" y="15988"/>
                    <a:pt x="55532" y="1"/>
                    <a:pt x="3575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6b77b90d66_4_146"/>
            <p:cNvSpPr/>
            <p:nvPr/>
          </p:nvSpPr>
          <p:spPr>
            <a:xfrm>
              <a:off x="995252" y="1914868"/>
              <a:ext cx="865303" cy="865327"/>
            </a:xfrm>
            <a:custGeom>
              <a:avLst/>
              <a:gdLst/>
              <a:ahLst/>
              <a:cxnLst/>
              <a:rect l="l" t="t" r="r" b="b"/>
              <a:pathLst>
                <a:path w="35760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35759" y="35760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6b77b90d66_4_146"/>
            <p:cNvSpPr/>
            <p:nvPr/>
          </p:nvSpPr>
          <p:spPr>
            <a:xfrm>
              <a:off x="951550" y="2758349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g26b77b90d66_4_146"/>
          <p:cNvSpPr/>
          <p:nvPr/>
        </p:nvSpPr>
        <p:spPr>
          <a:xfrm>
            <a:off x="296610" y="1030002"/>
            <a:ext cx="1428900" cy="302100"/>
          </a:xfrm>
          <a:prstGeom prst="roundRect">
            <a:avLst>
              <a:gd name="adj" fmla="val 50000"/>
            </a:avLst>
          </a:pr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6b77b90d66_4_146"/>
          <p:cNvSpPr txBox="1"/>
          <p:nvPr/>
        </p:nvSpPr>
        <p:spPr>
          <a:xfrm>
            <a:off x="557186" y="1047311"/>
            <a:ext cx="9075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Radhika</a:t>
            </a:r>
            <a:endParaRPr sz="1700" b="0" i="0" u="none" strike="noStrike" cap="non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2" name="Google Shape;232;g26b77b90d66_4_146"/>
          <p:cNvSpPr txBox="1"/>
          <p:nvPr/>
        </p:nvSpPr>
        <p:spPr>
          <a:xfrm>
            <a:off x="214775" y="1697259"/>
            <a:ext cx="1592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50" i="1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Pav Bhaji</a:t>
            </a:r>
            <a:endParaRPr sz="1200" i="1" u="none" strike="noStrike" cap="none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3" name="Google Shape;233;g26b77b90d66_4_146"/>
          <p:cNvSpPr txBox="1"/>
          <p:nvPr/>
        </p:nvSpPr>
        <p:spPr>
          <a:xfrm>
            <a:off x="877333" y="2197923"/>
            <a:ext cx="2673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C95C"/>
                </a:solidFill>
                <a:latin typeface="Fira Sans"/>
                <a:ea typeface="Fira Sans"/>
                <a:cs typeface="Fira Sans"/>
                <a:sym typeface="Fira Sans"/>
              </a:rPr>
              <a:t>*</a:t>
            </a:r>
            <a:endParaRPr sz="2000" b="1" i="0" u="none" strike="noStrike" cap="none">
              <a:solidFill>
                <a:srgbClr val="FFC95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34" name="Google Shape;234;g26b77b90d66_4_146"/>
          <p:cNvGrpSpPr/>
          <p:nvPr/>
        </p:nvGrpSpPr>
        <p:grpSpPr>
          <a:xfrm>
            <a:off x="7537007" y="83933"/>
            <a:ext cx="1428587" cy="1449633"/>
            <a:chOff x="951550" y="1648300"/>
            <a:chExt cx="1820088" cy="1846901"/>
          </a:xfrm>
        </p:grpSpPr>
        <p:sp>
          <p:nvSpPr>
            <p:cNvPr id="235" name="Google Shape;235;g26b77b90d66_4_146"/>
            <p:cNvSpPr/>
            <p:nvPr/>
          </p:nvSpPr>
          <p:spPr>
            <a:xfrm>
              <a:off x="1049770" y="3350956"/>
              <a:ext cx="1621353" cy="120286"/>
            </a:xfrm>
            <a:custGeom>
              <a:avLst/>
              <a:gdLst/>
              <a:ahLst/>
              <a:cxnLst/>
              <a:rect l="l" t="t" r="r" b="b"/>
              <a:pathLst>
                <a:path w="67005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63847" y="4970"/>
                  </a:lnTo>
                  <a:lnTo>
                    <a:pt x="63847" y="4067"/>
                  </a:lnTo>
                  <a:cubicBezTo>
                    <a:pt x="63847" y="2348"/>
                    <a:pt x="65292" y="903"/>
                    <a:pt x="67004" y="903"/>
                  </a:cubicBezTo>
                  <a:lnTo>
                    <a:pt x="6700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6b77b90d66_4_146"/>
            <p:cNvSpPr/>
            <p:nvPr/>
          </p:nvSpPr>
          <p:spPr>
            <a:xfrm>
              <a:off x="1049770" y="3350956"/>
              <a:ext cx="810786" cy="120286"/>
            </a:xfrm>
            <a:custGeom>
              <a:avLst/>
              <a:gdLst/>
              <a:ahLst/>
              <a:cxnLst/>
              <a:rect l="l" t="t" r="r" b="b"/>
              <a:pathLst>
                <a:path w="33507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33506" y="4970"/>
                  </a:lnTo>
                  <a:lnTo>
                    <a:pt x="335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6b77b90d66_4_146"/>
            <p:cNvSpPr/>
            <p:nvPr/>
          </p:nvSpPr>
          <p:spPr>
            <a:xfrm>
              <a:off x="951550" y="3329105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6b77b90d66_4_146"/>
            <p:cNvSpPr/>
            <p:nvPr/>
          </p:nvSpPr>
          <p:spPr>
            <a:xfrm>
              <a:off x="1128439" y="3449371"/>
              <a:ext cx="1466296" cy="45830"/>
            </a:xfrm>
            <a:custGeom>
              <a:avLst/>
              <a:gdLst/>
              <a:ahLst/>
              <a:cxnLst/>
              <a:rect l="l" t="t" r="r" b="b"/>
              <a:pathLst>
                <a:path w="60597" h="1894" extrusionOk="0">
                  <a:moveTo>
                    <a:pt x="1" y="0"/>
                  </a:moveTo>
                  <a:lnTo>
                    <a:pt x="1" y="1893"/>
                  </a:lnTo>
                  <a:lnTo>
                    <a:pt x="60596" y="1893"/>
                  </a:lnTo>
                  <a:lnTo>
                    <a:pt x="60596" y="0"/>
                  </a:lnTo>
                  <a:close/>
                </a:path>
              </a:pathLst>
            </a:custGeom>
            <a:solidFill>
              <a:srgbClr val="C6C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6b77b90d66_4_146"/>
            <p:cNvSpPr/>
            <p:nvPr/>
          </p:nvSpPr>
          <p:spPr>
            <a:xfrm>
              <a:off x="1740289" y="1648300"/>
              <a:ext cx="242653" cy="310285"/>
            </a:xfrm>
            <a:custGeom>
              <a:avLst/>
              <a:gdLst/>
              <a:ahLst/>
              <a:cxnLst/>
              <a:rect l="l" t="t" r="r" b="b"/>
              <a:pathLst>
                <a:path w="10028" h="12823" extrusionOk="0">
                  <a:moveTo>
                    <a:pt x="0" y="0"/>
                  </a:moveTo>
                  <a:lnTo>
                    <a:pt x="3612" y="12823"/>
                  </a:lnTo>
                  <a:lnTo>
                    <a:pt x="6415" y="12823"/>
                  </a:lnTo>
                  <a:lnTo>
                    <a:pt x="10027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6b77b90d66_4_146"/>
            <p:cNvSpPr/>
            <p:nvPr/>
          </p:nvSpPr>
          <p:spPr>
            <a:xfrm>
              <a:off x="995252" y="1914868"/>
              <a:ext cx="1732686" cy="865327"/>
            </a:xfrm>
            <a:custGeom>
              <a:avLst/>
              <a:gdLst/>
              <a:ahLst/>
              <a:cxnLst/>
              <a:rect l="l" t="t" r="r" b="b"/>
              <a:pathLst>
                <a:path w="71606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71605" y="35760"/>
                  </a:lnTo>
                  <a:cubicBezTo>
                    <a:pt x="71605" y="15988"/>
                    <a:pt x="55532" y="1"/>
                    <a:pt x="3575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6b77b90d66_4_146"/>
            <p:cNvSpPr/>
            <p:nvPr/>
          </p:nvSpPr>
          <p:spPr>
            <a:xfrm>
              <a:off x="995252" y="1914868"/>
              <a:ext cx="865303" cy="865327"/>
            </a:xfrm>
            <a:custGeom>
              <a:avLst/>
              <a:gdLst/>
              <a:ahLst/>
              <a:cxnLst/>
              <a:rect l="l" t="t" r="r" b="b"/>
              <a:pathLst>
                <a:path w="35760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35759" y="35760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6b77b90d66_4_146"/>
            <p:cNvSpPr/>
            <p:nvPr/>
          </p:nvSpPr>
          <p:spPr>
            <a:xfrm>
              <a:off x="951550" y="2758349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g26b77b90d66_4_146"/>
          <p:cNvSpPr/>
          <p:nvPr/>
        </p:nvSpPr>
        <p:spPr>
          <a:xfrm>
            <a:off x="7537085" y="1030002"/>
            <a:ext cx="1428900" cy="302100"/>
          </a:xfrm>
          <a:prstGeom prst="roundRect">
            <a:avLst>
              <a:gd name="adj" fmla="val 50000"/>
            </a:avLst>
          </a:pr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6b77b90d66_4_146"/>
          <p:cNvSpPr txBox="1"/>
          <p:nvPr/>
        </p:nvSpPr>
        <p:spPr>
          <a:xfrm>
            <a:off x="7797661" y="1047311"/>
            <a:ext cx="9075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Prit</a:t>
            </a:r>
            <a:endParaRPr sz="1700" b="0" i="0" u="none" strike="noStrike" cap="non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5" name="Google Shape;245;g26b77b90d66_4_146"/>
          <p:cNvSpPr txBox="1"/>
          <p:nvPr/>
        </p:nvSpPr>
        <p:spPr>
          <a:xfrm>
            <a:off x="7455250" y="1697259"/>
            <a:ext cx="1592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50" i="1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Indo chinese </a:t>
            </a:r>
            <a:endParaRPr sz="1350" i="1" u="none" strike="noStrike" cap="none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6" name="Google Shape;246;g26b77b90d66_4_146"/>
          <p:cNvSpPr txBox="1"/>
          <p:nvPr/>
        </p:nvSpPr>
        <p:spPr>
          <a:xfrm>
            <a:off x="8117808" y="2197923"/>
            <a:ext cx="2673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C95C"/>
                </a:solidFill>
                <a:latin typeface="Fira Sans"/>
                <a:ea typeface="Fira Sans"/>
                <a:cs typeface="Fira Sans"/>
                <a:sym typeface="Fira Sans"/>
              </a:rPr>
              <a:t>*</a:t>
            </a:r>
            <a:endParaRPr sz="2000" b="1" i="0" u="none" strike="noStrike" cap="none">
              <a:solidFill>
                <a:srgbClr val="FFC95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7" name="Google Shape;247;g26b77b90d66_4_146"/>
          <p:cNvGrpSpPr/>
          <p:nvPr/>
        </p:nvGrpSpPr>
        <p:grpSpPr>
          <a:xfrm>
            <a:off x="3836232" y="2590583"/>
            <a:ext cx="1428587" cy="1449633"/>
            <a:chOff x="951550" y="1648300"/>
            <a:chExt cx="1820088" cy="1846901"/>
          </a:xfrm>
        </p:grpSpPr>
        <p:sp>
          <p:nvSpPr>
            <p:cNvPr id="248" name="Google Shape;248;g26b77b90d66_4_146"/>
            <p:cNvSpPr/>
            <p:nvPr/>
          </p:nvSpPr>
          <p:spPr>
            <a:xfrm>
              <a:off x="1049770" y="3350956"/>
              <a:ext cx="1621353" cy="120286"/>
            </a:xfrm>
            <a:custGeom>
              <a:avLst/>
              <a:gdLst/>
              <a:ahLst/>
              <a:cxnLst/>
              <a:rect l="l" t="t" r="r" b="b"/>
              <a:pathLst>
                <a:path w="67005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63847" y="4970"/>
                  </a:lnTo>
                  <a:lnTo>
                    <a:pt x="63847" y="4067"/>
                  </a:lnTo>
                  <a:cubicBezTo>
                    <a:pt x="63847" y="2348"/>
                    <a:pt x="65292" y="903"/>
                    <a:pt x="67004" y="903"/>
                  </a:cubicBezTo>
                  <a:lnTo>
                    <a:pt x="6700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6b77b90d66_4_146"/>
            <p:cNvSpPr/>
            <p:nvPr/>
          </p:nvSpPr>
          <p:spPr>
            <a:xfrm>
              <a:off x="1049770" y="3350956"/>
              <a:ext cx="810786" cy="120286"/>
            </a:xfrm>
            <a:custGeom>
              <a:avLst/>
              <a:gdLst/>
              <a:ahLst/>
              <a:cxnLst/>
              <a:rect l="l" t="t" r="r" b="b"/>
              <a:pathLst>
                <a:path w="33507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33506" y="4970"/>
                  </a:lnTo>
                  <a:lnTo>
                    <a:pt x="335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6b77b90d66_4_146"/>
            <p:cNvSpPr/>
            <p:nvPr/>
          </p:nvSpPr>
          <p:spPr>
            <a:xfrm>
              <a:off x="951550" y="3329105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26b77b90d66_4_146"/>
            <p:cNvSpPr/>
            <p:nvPr/>
          </p:nvSpPr>
          <p:spPr>
            <a:xfrm>
              <a:off x="1128439" y="3449371"/>
              <a:ext cx="1466296" cy="45830"/>
            </a:xfrm>
            <a:custGeom>
              <a:avLst/>
              <a:gdLst/>
              <a:ahLst/>
              <a:cxnLst/>
              <a:rect l="l" t="t" r="r" b="b"/>
              <a:pathLst>
                <a:path w="60597" h="1894" extrusionOk="0">
                  <a:moveTo>
                    <a:pt x="1" y="0"/>
                  </a:moveTo>
                  <a:lnTo>
                    <a:pt x="1" y="1893"/>
                  </a:lnTo>
                  <a:lnTo>
                    <a:pt x="60596" y="1893"/>
                  </a:lnTo>
                  <a:lnTo>
                    <a:pt x="60596" y="0"/>
                  </a:lnTo>
                  <a:close/>
                </a:path>
              </a:pathLst>
            </a:custGeom>
            <a:solidFill>
              <a:srgbClr val="C6C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6b77b90d66_4_146"/>
            <p:cNvSpPr/>
            <p:nvPr/>
          </p:nvSpPr>
          <p:spPr>
            <a:xfrm>
              <a:off x="1740289" y="1648300"/>
              <a:ext cx="242653" cy="310285"/>
            </a:xfrm>
            <a:custGeom>
              <a:avLst/>
              <a:gdLst/>
              <a:ahLst/>
              <a:cxnLst/>
              <a:rect l="l" t="t" r="r" b="b"/>
              <a:pathLst>
                <a:path w="10028" h="12823" extrusionOk="0">
                  <a:moveTo>
                    <a:pt x="0" y="0"/>
                  </a:moveTo>
                  <a:lnTo>
                    <a:pt x="3612" y="12823"/>
                  </a:lnTo>
                  <a:lnTo>
                    <a:pt x="6415" y="12823"/>
                  </a:lnTo>
                  <a:lnTo>
                    <a:pt x="10027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6b77b90d66_4_146"/>
            <p:cNvSpPr/>
            <p:nvPr/>
          </p:nvSpPr>
          <p:spPr>
            <a:xfrm>
              <a:off x="995252" y="1914868"/>
              <a:ext cx="1732686" cy="865327"/>
            </a:xfrm>
            <a:custGeom>
              <a:avLst/>
              <a:gdLst/>
              <a:ahLst/>
              <a:cxnLst/>
              <a:rect l="l" t="t" r="r" b="b"/>
              <a:pathLst>
                <a:path w="71606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71605" y="35760"/>
                  </a:lnTo>
                  <a:cubicBezTo>
                    <a:pt x="71605" y="15988"/>
                    <a:pt x="55532" y="1"/>
                    <a:pt x="3575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6b77b90d66_4_146"/>
            <p:cNvSpPr/>
            <p:nvPr/>
          </p:nvSpPr>
          <p:spPr>
            <a:xfrm>
              <a:off x="995252" y="1914868"/>
              <a:ext cx="865303" cy="865327"/>
            </a:xfrm>
            <a:custGeom>
              <a:avLst/>
              <a:gdLst/>
              <a:ahLst/>
              <a:cxnLst/>
              <a:rect l="l" t="t" r="r" b="b"/>
              <a:pathLst>
                <a:path w="35760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35759" y="35760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6b77b90d66_4_146"/>
            <p:cNvSpPr/>
            <p:nvPr/>
          </p:nvSpPr>
          <p:spPr>
            <a:xfrm>
              <a:off x="951550" y="2758349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g26b77b90d66_4_146"/>
          <p:cNvSpPr/>
          <p:nvPr/>
        </p:nvSpPr>
        <p:spPr>
          <a:xfrm>
            <a:off x="3836310" y="3536652"/>
            <a:ext cx="1428900" cy="302100"/>
          </a:xfrm>
          <a:prstGeom prst="roundRect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6b77b90d66_4_146"/>
          <p:cNvSpPr txBox="1"/>
          <p:nvPr/>
        </p:nvSpPr>
        <p:spPr>
          <a:xfrm>
            <a:off x="4096886" y="3553961"/>
            <a:ext cx="9075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Sai</a:t>
            </a:r>
            <a:endParaRPr sz="1700" b="0" i="0" u="none" strike="noStrike" cap="non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8" name="Google Shape;258;g26b77b90d66_4_146"/>
          <p:cNvSpPr txBox="1"/>
          <p:nvPr/>
        </p:nvSpPr>
        <p:spPr>
          <a:xfrm>
            <a:off x="3754475" y="4203900"/>
            <a:ext cx="17763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00" i="1">
                <a:solidFill>
                  <a:srgbClr val="4A86E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Chicken dum biryani</a:t>
            </a:r>
            <a:endParaRPr sz="1300" i="1" u="none" strike="noStrike" cap="none">
              <a:solidFill>
                <a:srgbClr val="4A86E8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9" name="Google Shape;259;g26b77b90d66_4_146"/>
          <p:cNvSpPr txBox="1"/>
          <p:nvPr/>
        </p:nvSpPr>
        <p:spPr>
          <a:xfrm>
            <a:off x="4417033" y="4704573"/>
            <a:ext cx="2673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FA8DC"/>
                </a:solidFill>
                <a:latin typeface="Fira Sans"/>
                <a:ea typeface="Fira Sans"/>
                <a:cs typeface="Fira Sans"/>
                <a:sym typeface="Fira Sans"/>
              </a:rPr>
              <a:t>*</a:t>
            </a:r>
            <a:endParaRPr sz="2000" b="1" i="0" u="none" strike="noStrike" cap="none">
              <a:solidFill>
                <a:srgbClr val="6FA8D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60" name="Google Shape;260;g26b77b90d66_4_146"/>
          <p:cNvGrpSpPr/>
          <p:nvPr/>
        </p:nvGrpSpPr>
        <p:grpSpPr>
          <a:xfrm>
            <a:off x="5865582" y="1533583"/>
            <a:ext cx="1428587" cy="1449633"/>
            <a:chOff x="951550" y="1648300"/>
            <a:chExt cx="1820088" cy="1846901"/>
          </a:xfrm>
        </p:grpSpPr>
        <p:sp>
          <p:nvSpPr>
            <p:cNvPr id="261" name="Google Shape;261;g26b77b90d66_4_146"/>
            <p:cNvSpPr/>
            <p:nvPr/>
          </p:nvSpPr>
          <p:spPr>
            <a:xfrm>
              <a:off x="1049770" y="3350956"/>
              <a:ext cx="1621353" cy="120286"/>
            </a:xfrm>
            <a:custGeom>
              <a:avLst/>
              <a:gdLst/>
              <a:ahLst/>
              <a:cxnLst/>
              <a:rect l="l" t="t" r="r" b="b"/>
              <a:pathLst>
                <a:path w="67005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63847" y="4970"/>
                  </a:lnTo>
                  <a:lnTo>
                    <a:pt x="63847" y="4067"/>
                  </a:lnTo>
                  <a:cubicBezTo>
                    <a:pt x="63847" y="2348"/>
                    <a:pt x="65292" y="903"/>
                    <a:pt x="67004" y="903"/>
                  </a:cubicBezTo>
                  <a:lnTo>
                    <a:pt x="6700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26b77b90d66_4_146"/>
            <p:cNvSpPr/>
            <p:nvPr/>
          </p:nvSpPr>
          <p:spPr>
            <a:xfrm>
              <a:off x="1049770" y="3350956"/>
              <a:ext cx="810786" cy="120286"/>
            </a:xfrm>
            <a:custGeom>
              <a:avLst/>
              <a:gdLst/>
              <a:ahLst/>
              <a:cxnLst/>
              <a:rect l="l" t="t" r="r" b="b"/>
              <a:pathLst>
                <a:path w="33507" h="4971" extrusionOk="0">
                  <a:moveTo>
                    <a:pt x="1" y="0"/>
                  </a:moveTo>
                  <a:lnTo>
                    <a:pt x="1" y="903"/>
                  </a:lnTo>
                  <a:cubicBezTo>
                    <a:pt x="1807" y="903"/>
                    <a:pt x="3252" y="2348"/>
                    <a:pt x="3252" y="4067"/>
                  </a:cubicBezTo>
                  <a:lnTo>
                    <a:pt x="3252" y="4970"/>
                  </a:lnTo>
                  <a:lnTo>
                    <a:pt x="33506" y="4970"/>
                  </a:lnTo>
                  <a:lnTo>
                    <a:pt x="335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26b77b90d66_4_146"/>
            <p:cNvSpPr/>
            <p:nvPr/>
          </p:nvSpPr>
          <p:spPr>
            <a:xfrm>
              <a:off x="951550" y="3329105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26b77b90d66_4_146"/>
            <p:cNvSpPr/>
            <p:nvPr/>
          </p:nvSpPr>
          <p:spPr>
            <a:xfrm>
              <a:off x="1128439" y="3449371"/>
              <a:ext cx="1466296" cy="45830"/>
            </a:xfrm>
            <a:custGeom>
              <a:avLst/>
              <a:gdLst/>
              <a:ahLst/>
              <a:cxnLst/>
              <a:rect l="l" t="t" r="r" b="b"/>
              <a:pathLst>
                <a:path w="60597" h="1894" extrusionOk="0">
                  <a:moveTo>
                    <a:pt x="1" y="0"/>
                  </a:moveTo>
                  <a:lnTo>
                    <a:pt x="1" y="1893"/>
                  </a:lnTo>
                  <a:lnTo>
                    <a:pt x="60596" y="1893"/>
                  </a:lnTo>
                  <a:lnTo>
                    <a:pt x="60596" y="0"/>
                  </a:lnTo>
                  <a:close/>
                </a:path>
              </a:pathLst>
            </a:custGeom>
            <a:solidFill>
              <a:srgbClr val="C6C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26b77b90d66_4_146"/>
            <p:cNvSpPr/>
            <p:nvPr/>
          </p:nvSpPr>
          <p:spPr>
            <a:xfrm>
              <a:off x="1740289" y="1648300"/>
              <a:ext cx="242653" cy="310285"/>
            </a:xfrm>
            <a:custGeom>
              <a:avLst/>
              <a:gdLst/>
              <a:ahLst/>
              <a:cxnLst/>
              <a:rect l="l" t="t" r="r" b="b"/>
              <a:pathLst>
                <a:path w="10028" h="12823" extrusionOk="0">
                  <a:moveTo>
                    <a:pt x="0" y="0"/>
                  </a:moveTo>
                  <a:lnTo>
                    <a:pt x="3612" y="12823"/>
                  </a:lnTo>
                  <a:lnTo>
                    <a:pt x="6415" y="12823"/>
                  </a:lnTo>
                  <a:lnTo>
                    <a:pt x="10027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6b77b90d66_4_146"/>
            <p:cNvSpPr/>
            <p:nvPr/>
          </p:nvSpPr>
          <p:spPr>
            <a:xfrm>
              <a:off x="995252" y="1914868"/>
              <a:ext cx="1732686" cy="865327"/>
            </a:xfrm>
            <a:custGeom>
              <a:avLst/>
              <a:gdLst/>
              <a:ahLst/>
              <a:cxnLst/>
              <a:rect l="l" t="t" r="r" b="b"/>
              <a:pathLst>
                <a:path w="71606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71605" y="35760"/>
                  </a:lnTo>
                  <a:cubicBezTo>
                    <a:pt x="71605" y="15988"/>
                    <a:pt x="55532" y="1"/>
                    <a:pt x="3575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6b77b90d66_4_146"/>
            <p:cNvSpPr/>
            <p:nvPr/>
          </p:nvSpPr>
          <p:spPr>
            <a:xfrm>
              <a:off x="995252" y="1914868"/>
              <a:ext cx="865303" cy="865327"/>
            </a:xfrm>
            <a:custGeom>
              <a:avLst/>
              <a:gdLst/>
              <a:ahLst/>
              <a:cxnLst/>
              <a:rect l="l" t="t" r="r" b="b"/>
              <a:pathLst>
                <a:path w="35760" h="35761" extrusionOk="0">
                  <a:moveTo>
                    <a:pt x="35759" y="1"/>
                  </a:moveTo>
                  <a:cubicBezTo>
                    <a:pt x="16074" y="1"/>
                    <a:pt x="0" y="15988"/>
                    <a:pt x="0" y="35760"/>
                  </a:cubicBezTo>
                  <a:lnTo>
                    <a:pt x="35759" y="35760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6b77b90d66_4_146"/>
            <p:cNvSpPr/>
            <p:nvPr/>
          </p:nvSpPr>
          <p:spPr>
            <a:xfrm>
              <a:off x="951550" y="2758349"/>
              <a:ext cx="1820088" cy="43725"/>
            </a:xfrm>
            <a:custGeom>
              <a:avLst/>
              <a:gdLst/>
              <a:ahLst/>
              <a:cxnLst/>
              <a:rect l="l" t="t" r="r" b="b"/>
              <a:pathLst>
                <a:path w="75218" h="1807" extrusionOk="0">
                  <a:moveTo>
                    <a:pt x="0" y="0"/>
                  </a:moveTo>
                  <a:lnTo>
                    <a:pt x="0" y="1806"/>
                  </a:lnTo>
                  <a:lnTo>
                    <a:pt x="75217" y="1806"/>
                  </a:lnTo>
                  <a:lnTo>
                    <a:pt x="7521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g26b77b90d66_4_146"/>
          <p:cNvSpPr/>
          <p:nvPr/>
        </p:nvSpPr>
        <p:spPr>
          <a:xfrm>
            <a:off x="5865660" y="2479652"/>
            <a:ext cx="1428900" cy="3021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6b77b90d66_4_146"/>
          <p:cNvSpPr txBox="1"/>
          <p:nvPr/>
        </p:nvSpPr>
        <p:spPr>
          <a:xfrm>
            <a:off x="6126236" y="2496961"/>
            <a:ext cx="9075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Sayandip</a:t>
            </a:r>
            <a:endParaRPr sz="1600" b="0" i="0" u="none" strike="noStrike" cap="non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1" name="Google Shape;271;g26b77b90d66_4_146"/>
          <p:cNvSpPr txBox="1"/>
          <p:nvPr/>
        </p:nvSpPr>
        <p:spPr>
          <a:xfrm>
            <a:off x="5783825" y="3146909"/>
            <a:ext cx="1592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50" i="1">
                <a:solidFill>
                  <a:schemeClr val="accent4"/>
                </a:solidFill>
                <a:highlight>
                  <a:srgbClr val="FFFFFF"/>
                </a:highlight>
                <a:uFill>
                  <a:noFill/>
                </a:u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Chingri Malai Curry</a:t>
            </a:r>
            <a:endParaRPr sz="1200" i="1" u="none" strike="noStrike" cap="none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2" name="Google Shape;272;g26b77b90d66_4_146"/>
          <p:cNvSpPr txBox="1"/>
          <p:nvPr/>
        </p:nvSpPr>
        <p:spPr>
          <a:xfrm>
            <a:off x="6446383" y="3647573"/>
            <a:ext cx="2673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*</a:t>
            </a:r>
            <a:endParaRPr sz="2000" b="1" i="0" u="none" strike="noStrike" cap="none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4"/>
          <p:cNvGrpSpPr/>
          <p:nvPr/>
        </p:nvGrpSpPr>
        <p:grpSpPr>
          <a:xfrm>
            <a:off x="1000621" y="846675"/>
            <a:ext cx="7136110" cy="1082138"/>
            <a:chOff x="965465" y="704681"/>
            <a:chExt cx="7213069" cy="1397913"/>
          </a:xfrm>
        </p:grpSpPr>
        <p:sp>
          <p:nvSpPr>
            <p:cNvPr id="278" name="Google Shape;278;p4"/>
            <p:cNvSpPr/>
            <p:nvPr/>
          </p:nvSpPr>
          <p:spPr>
            <a:xfrm>
              <a:off x="965465" y="704681"/>
              <a:ext cx="7213069" cy="152750"/>
            </a:xfrm>
            <a:custGeom>
              <a:avLst/>
              <a:gdLst/>
              <a:ahLst/>
              <a:cxnLst/>
              <a:rect l="l" t="t" r="r" b="b"/>
              <a:pathLst>
                <a:path w="198066" h="6110" extrusionOk="0">
                  <a:moveTo>
                    <a:pt x="1410" y="1"/>
                  </a:moveTo>
                  <a:cubicBezTo>
                    <a:pt x="714" y="1"/>
                    <a:pt x="0" y="471"/>
                    <a:pt x="0" y="1185"/>
                  </a:cubicBezTo>
                  <a:lnTo>
                    <a:pt x="0" y="4944"/>
                  </a:lnTo>
                  <a:cubicBezTo>
                    <a:pt x="0" y="5639"/>
                    <a:pt x="714" y="6109"/>
                    <a:pt x="1410" y="6109"/>
                  </a:cubicBezTo>
                  <a:lnTo>
                    <a:pt x="196881" y="6109"/>
                  </a:lnTo>
                  <a:cubicBezTo>
                    <a:pt x="197351" y="6109"/>
                    <a:pt x="198065" y="5639"/>
                    <a:pt x="198065" y="4944"/>
                  </a:cubicBezTo>
                  <a:lnTo>
                    <a:pt x="198065" y="1185"/>
                  </a:lnTo>
                  <a:cubicBezTo>
                    <a:pt x="198065" y="471"/>
                    <a:pt x="197351" y="1"/>
                    <a:pt x="19688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359215" y="857394"/>
              <a:ext cx="569525" cy="70500"/>
            </a:xfrm>
            <a:custGeom>
              <a:avLst/>
              <a:gdLst/>
              <a:ahLst/>
              <a:cxnLst/>
              <a:rect l="l" t="t" r="r" b="b"/>
              <a:pathLst>
                <a:path w="22781" h="2820" extrusionOk="0">
                  <a:moveTo>
                    <a:pt x="470" y="0"/>
                  </a:moveTo>
                  <a:cubicBezTo>
                    <a:pt x="226" y="0"/>
                    <a:pt x="0" y="244"/>
                    <a:pt x="0" y="244"/>
                  </a:cubicBezTo>
                  <a:lnTo>
                    <a:pt x="0" y="2594"/>
                  </a:lnTo>
                  <a:cubicBezTo>
                    <a:pt x="0" y="2594"/>
                    <a:pt x="226" y="2819"/>
                    <a:pt x="470" y="2819"/>
                  </a:cubicBezTo>
                  <a:lnTo>
                    <a:pt x="22555" y="2819"/>
                  </a:lnTo>
                  <a:cubicBezTo>
                    <a:pt x="22780" y="2819"/>
                    <a:pt x="22780" y="2594"/>
                    <a:pt x="22780" y="2594"/>
                  </a:cubicBezTo>
                  <a:lnTo>
                    <a:pt x="22780" y="244"/>
                  </a:lnTo>
                  <a:cubicBezTo>
                    <a:pt x="22780" y="244"/>
                    <a:pt x="22780" y="0"/>
                    <a:pt x="2255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453190" y="751669"/>
              <a:ext cx="52650" cy="58750"/>
            </a:xfrm>
            <a:custGeom>
              <a:avLst/>
              <a:gdLst/>
              <a:ahLst/>
              <a:cxnLst/>
              <a:rect l="l" t="t" r="r" b="b"/>
              <a:pathLst>
                <a:path w="2106" h="2350" extrusionOk="0">
                  <a:moveTo>
                    <a:pt x="940" y="0"/>
                  </a:moveTo>
                  <a:cubicBezTo>
                    <a:pt x="470" y="0"/>
                    <a:pt x="1" y="470"/>
                    <a:pt x="1" y="1184"/>
                  </a:cubicBezTo>
                  <a:cubicBezTo>
                    <a:pt x="1" y="1654"/>
                    <a:pt x="470" y="2350"/>
                    <a:pt x="940" y="2350"/>
                  </a:cubicBezTo>
                  <a:cubicBezTo>
                    <a:pt x="1636" y="2350"/>
                    <a:pt x="2106" y="1654"/>
                    <a:pt x="2106" y="1184"/>
                  </a:cubicBezTo>
                  <a:cubicBezTo>
                    <a:pt x="2106" y="470"/>
                    <a:pt x="1636" y="0"/>
                    <a:pt x="94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775990" y="751669"/>
              <a:ext cx="58775" cy="58750"/>
            </a:xfrm>
            <a:custGeom>
              <a:avLst/>
              <a:gdLst/>
              <a:ahLst/>
              <a:cxnLst/>
              <a:rect l="l" t="t" r="r" b="b"/>
              <a:pathLst>
                <a:path w="2351" h="2350" extrusionOk="0">
                  <a:moveTo>
                    <a:pt x="1185" y="0"/>
                  </a:moveTo>
                  <a:cubicBezTo>
                    <a:pt x="471" y="0"/>
                    <a:pt x="1" y="470"/>
                    <a:pt x="1" y="1184"/>
                  </a:cubicBezTo>
                  <a:cubicBezTo>
                    <a:pt x="1" y="1654"/>
                    <a:pt x="471" y="2350"/>
                    <a:pt x="1185" y="2350"/>
                  </a:cubicBezTo>
                  <a:cubicBezTo>
                    <a:pt x="1881" y="2350"/>
                    <a:pt x="2350" y="1654"/>
                    <a:pt x="2350" y="1184"/>
                  </a:cubicBezTo>
                  <a:cubicBezTo>
                    <a:pt x="2350" y="470"/>
                    <a:pt x="1881" y="0"/>
                    <a:pt x="118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519915" y="927869"/>
              <a:ext cx="88350" cy="757950"/>
            </a:xfrm>
            <a:custGeom>
              <a:avLst/>
              <a:gdLst/>
              <a:ahLst/>
              <a:cxnLst/>
              <a:rect l="l" t="t" r="r" b="b"/>
              <a:pathLst>
                <a:path w="3534" h="30318" extrusionOk="0">
                  <a:moveTo>
                    <a:pt x="1880" y="1410"/>
                  </a:moveTo>
                  <a:cubicBezTo>
                    <a:pt x="2350" y="1410"/>
                    <a:pt x="2594" y="1880"/>
                    <a:pt x="2594" y="2350"/>
                  </a:cubicBezTo>
                  <a:cubicBezTo>
                    <a:pt x="2594" y="2820"/>
                    <a:pt x="2350" y="3064"/>
                    <a:pt x="1880" y="3064"/>
                  </a:cubicBezTo>
                  <a:cubicBezTo>
                    <a:pt x="1410" y="3064"/>
                    <a:pt x="940" y="2820"/>
                    <a:pt x="940" y="2350"/>
                  </a:cubicBezTo>
                  <a:cubicBezTo>
                    <a:pt x="940" y="1880"/>
                    <a:pt x="1410" y="1410"/>
                    <a:pt x="1880" y="1410"/>
                  </a:cubicBezTo>
                  <a:close/>
                  <a:moveTo>
                    <a:pt x="1880" y="0"/>
                  </a:moveTo>
                  <a:cubicBezTo>
                    <a:pt x="714" y="0"/>
                    <a:pt x="0" y="940"/>
                    <a:pt x="0" y="1880"/>
                  </a:cubicBezTo>
                  <a:lnTo>
                    <a:pt x="0" y="28663"/>
                  </a:lnTo>
                  <a:cubicBezTo>
                    <a:pt x="0" y="29603"/>
                    <a:pt x="714" y="30317"/>
                    <a:pt x="1880" y="30317"/>
                  </a:cubicBezTo>
                  <a:cubicBezTo>
                    <a:pt x="2820" y="30317"/>
                    <a:pt x="3534" y="29603"/>
                    <a:pt x="3534" y="28663"/>
                  </a:cubicBezTo>
                  <a:lnTo>
                    <a:pt x="3534" y="1880"/>
                  </a:lnTo>
                  <a:cubicBezTo>
                    <a:pt x="3534" y="940"/>
                    <a:pt x="2820" y="0"/>
                    <a:pt x="188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385040" y="1650544"/>
              <a:ext cx="364200" cy="452050"/>
            </a:xfrm>
            <a:custGeom>
              <a:avLst/>
              <a:gdLst/>
              <a:ahLst/>
              <a:cxnLst/>
              <a:rect l="l" t="t" r="r" b="b"/>
              <a:pathLst>
                <a:path w="14568" h="18082" extrusionOk="0">
                  <a:moveTo>
                    <a:pt x="3290" y="2350"/>
                  </a:moveTo>
                  <a:cubicBezTo>
                    <a:pt x="3760" y="2350"/>
                    <a:pt x="4230" y="2820"/>
                    <a:pt x="4230" y="3290"/>
                  </a:cubicBezTo>
                  <a:lnTo>
                    <a:pt x="4230" y="14793"/>
                  </a:lnTo>
                  <a:cubicBezTo>
                    <a:pt x="4230" y="15507"/>
                    <a:pt x="3760" y="15733"/>
                    <a:pt x="3290" y="15733"/>
                  </a:cubicBezTo>
                  <a:cubicBezTo>
                    <a:pt x="2576" y="15733"/>
                    <a:pt x="2106" y="15507"/>
                    <a:pt x="2106" y="14793"/>
                  </a:cubicBezTo>
                  <a:lnTo>
                    <a:pt x="2106" y="3290"/>
                  </a:lnTo>
                  <a:cubicBezTo>
                    <a:pt x="2106" y="2820"/>
                    <a:pt x="2576" y="2350"/>
                    <a:pt x="3290" y="2350"/>
                  </a:cubicBezTo>
                  <a:close/>
                  <a:moveTo>
                    <a:pt x="7275" y="2350"/>
                  </a:moveTo>
                  <a:cubicBezTo>
                    <a:pt x="7745" y="2350"/>
                    <a:pt x="8215" y="2820"/>
                    <a:pt x="8215" y="3290"/>
                  </a:cubicBezTo>
                  <a:lnTo>
                    <a:pt x="8215" y="14793"/>
                  </a:lnTo>
                  <a:cubicBezTo>
                    <a:pt x="8215" y="15507"/>
                    <a:pt x="7745" y="15733"/>
                    <a:pt x="7275" y="15733"/>
                  </a:cubicBezTo>
                  <a:cubicBezTo>
                    <a:pt x="6579" y="15733"/>
                    <a:pt x="6109" y="15507"/>
                    <a:pt x="6109" y="14793"/>
                  </a:cubicBezTo>
                  <a:lnTo>
                    <a:pt x="6109" y="3290"/>
                  </a:lnTo>
                  <a:cubicBezTo>
                    <a:pt x="6109" y="2820"/>
                    <a:pt x="6579" y="2350"/>
                    <a:pt x="7275" y="2350"/>
                  </a:cubicBezTo>
                  <a:close/>
                  <a:moveTo>
                    <a:pt x="11034" y="2350"/>
                  </a:moveTo>
                  <a:cubicBezTo>
                    <a:pt x="11504" y="2350"/>
                    <a:pt x="11974" y="2820"/>
                    <a:pt x="11974" y="3290"/>
                  </a:cubicBezTo>
                  <a:lnTo>
                    <a:pt x="11974" y="14793"/>
                  </a:lnTo>
                  <a:cubicBezTo>
                    <a:pt x="11974" y="15507"/>
                    <a:pt x="11504" y="15733"/>
                    <a:pt x="11034" y="15733"/>
                  </a:cubicBezTo>
                  <a:cubicBezTo>
                    <a:pt x="10564" y="15733"/>
                    <a:pt x="10094" y="15507"/>
                    <a:pt x="10094" y="14793"/>
                  </a:cubicBezTo>
                  <a:lnTo>
                    <a:pt x="10094" y="3290"/>
                  </a:lnTo>
                  <a:cubicBezTo>
                    <a:pt x="10094" y="2820"/>
                    <a:pt x="10564" y="2350"/>
                    <a:pt x="11034" y="2350"/>
                  </a:cubicBezTo>
                  <a:close/>
                  <a:moveTo>
                    <a:pt x="2820" y="1"/>
                  </a:moveTo>
                  <a:cubicBezTo>
                    <a:pt x="1166" y="1"/>
                    <a:pt x="1" y="1166"/>
                    <a:pt x="1" y="2820"/>
                  </a:cubicBezTo>
                  <a:lnTo>
                    <a:pt x="1" y="15263"/>
                  </a:lnTo>
                  <a:cubicBezTo>
                    <a:pt x="1" y="16672"/>
                    <a:pt x="1166" y="18082"/>
                    <a:pt x="2820" y="18082"/>
                  </a:cubicBezTo>
                  <a:lnTo>
                    <a:pt x="11748" y="18082"/>
                  </a:lnTo>
                  <a:cubicBezTo>
                    <a:pt x="13158" y="18082"/>
                    <a:pt x="14567" y="16672"/>
                    <a:pt x="14567" y="15263"/>
                  </a:cubicBezTo>
                  <a:lnTo>
                    <a:pt x="14567" y="2820"/>
                  </a:lnTo>
                  <a:cubicBezTo>
                    <a:pt x="14567" y="1166"/>
                    <a:pt x="13158" y="1"/>
                    <a:pt x="1174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133540" y="927869"/>
              <a:ext cx="87900" cy="757950"/>
            </a:xfrm>
            <a:custGeom>
              <a:avLst/>
              <a:gdLst/>
              <a:ahLst/>
              <a:cxnLst/>
              <a:rect l="l" t="t" r="r" b="b"/>
              <a:pathLst>
                <a:path w="3516" h="30318" extrusionOk="0">
                  <a:moveTo>
                    <a:pt x="1880" y="1410"/>
                  </a:moveTo>
                  <a:cubicBezTo>
                    <a:pt x="2350" y="1410"/>
                    <a:pt x="2576" y="1880"/>
                    <a:pt x="2576" y="2350"/>
                  </a:cubicBezTo>
                  <a:cubicBezTo>
                    <a:pt x="2576" y="2820"/>
                    <a:pt x="2350" y="3064"/>
                    <a:pt x="1880" y="3064"/>
                  </a:cubicBezTo>
                  <a:cubicBezTo>
                    <a:pt x="1410" y="3064"/>
                    <a:pt x="941" y="2820"/>
                    <a:pt x="941" y="2350"/>
                  </a:cubicBezTo>
                  <a:cubicBezTo>
                    <a:pt x="941" y="1880"/>
                    <a:pt x="1410" y="1410"/>
                    <a:pt x="1880" y="1410"/>
                  </a:cubicBezTo>
                  <a:close/>
                  <a:moveTo>
                    <a:pt x="1880" y="0"/>
                  </a:moveTo>
                  <a:cubicBezTo>
                    <a:pt x="696" y="0"/>
                    <a:pt x="1" y="940"/>
                    <a:pt x="1" y="1880"/>
                  </a:cubicBezTo>
                  <a:lnTo>
                    <a:pt x="1" y="28663"/>
                  </a:lnTo>
                  <a:cubicBezTo>
                    <a:pt x="1" y="29603"/>
                    <a:pt x="696" y="30317"/>
                    <a:pt x="1880" y="30317"/>
                  </a:cubicBezTo>
                  <a:cubicBezTo>
                    <a:pt x="2820" y="30317"/>
                    <a:pt x="3515" y="29603"/>
                    <a:pt x="3515" y="28663"/>
                  </a:cubicBezTo>
                  <a:lnTo>
                    <a:pt x="3515" y="1880"/>
                  </a:lnTo>
                  <a:cubicBezTo>
                    <a:pt x="3515" y="940"/>
                    <a:pt x="2820" y="0"/>
                    <a:pt x="188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016065" y="1638794"/>
              <a:ext cx="317200" cy="463800"/>
            </a:xfrm>
            <a:custGeom>
              <a:avLst/>
              <a:gdLst/>
              <a:ahLst/>
              <a:cxnLst/>
              <a:rect l="l" t="t" r="r" b="b"/>
              <a:pathLst>
                <a:path w="12688" h="18552" extrusionOk="0">
                  <a:moveTo>
                    <a:pt x="6335" y="1"/>
                  </a:moveTo>
                  <a:cubicBezTo>
                    <a:pt x="2820" y="1"/>
                    <a:pt x="1" y="4230"/>
                    <a:pt x="1" y="9399"/>
                  </a:cubicBezTo>
                  <a:cubicBezTo>
                    <a:pt x="1" y="14567"/>
                    <a:pt x="3986" y="18552"/>
                    <a:pt x="6335" y="18552"/>
                  </a:cubicBezTo>
                  <a:cubicBezTo>
                    <a:pt x="9154" y="18552"/>
                    <a:pt x="12688" y="14567"/>
                    <a:pt x="12688" y="9399"/>
                  </a:cubicBezTo>
                  <a:cubicBezTo>
                    <a:pt x="12688" y="4230"/>
                    <a:pt x="9868" y="1"/>
                    <a:pt x="633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063065" y="1691444"/>
              <a:ext cx="228850" cy="364175"/>
            </a:xfrm>
            <a:custGeom>
              <a:avLst/>
              <a:gdLst/>
              <a:ahLst/>
              <a:cxnLst/>
              <a:rect l="l" t="t" r="r" b="b"/>
              <a:pathLst>
                <a:path w="9154" h="14567" extrusionOk="0">
                  <a:moveTo>
                    <a:pt x="4455" y="0"/>
                  </a:moveTo>
                  <a:cubicBezTo>
                    <a:pt x="1880" y="0"/>
                    <a:pt x="0" y="3289"/>
                    <a:pt x="0" y="7293"/>
                  </a:cubicBezTo>
                  <a:cubicBezTo>
                    <a:pt x="0" y="11277"/>
                    <a:pt x="2820" y="14566"/>
                    <a:pt x="4455" y="14566"/>
                  </a:cubicBezTo>
                  <a:cubicBezTo>
                    <a:pt x="6579" y="14566"/>
                    <a:pt x="9154" y="11277"/>
                    <a:pt x="9154" y="7293"/>
                  </a:cubicBezTo>
                  <a:cubicBezTo>
                    <a:pt x="9154" y="3289"/>
                    <a:pt x="7274" y="0"/>
                    <a:pt x="4455" y="0"/>
                  </a:cubicBezTo>
                  <a:close/>
                </a:path>
              </a:pathLst>
            </a:custGeom>
            <a:solidFill>
              <a:srgbClr val="5F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6842365" y="927869"/>
              <a:ext cx="87900" cy="757950"/>
            </a:xfrm>
            <a:custGeom>
              <a:avLst/>
              <a:gdLst/>
              <a:ahLst/>
              <a:cxnLst/>
              <a:rect l="l" t="t" r="r" b="b"/>
              <a:pathLst>
                <a:path w="3516" h="30318" extrusionOk="0">
                  <a:moveTo>
                    <a:pt x="1636" y="1410"/>
                  </a:moveTo>
                  <a:cubicBezTo>
                    <a:pt x="2106" y="1410"/>
                    <a:pt x="2576" y="1880"/>
                    <a:pt x="2576" y="2350"/>
                  </a:cubicBezTo>
                  <a:cubicBezTo>
                    <a:pt x="2576" y="2820"/>
                    <a:pt x="2106" y="3064"/>
                    <a:pt x="1636" y="3064"/>
                  </a:cubicBezTo>
                  <a:cubicBezTo>
                    <a:pt x="1166" y="3064"/>
                    <a:pt x="940" y="2820"/>
                    <a:pt x="940" y="2350"/>
                  </a:cubicBezTo>
                  <a:cubicBezTo>
                    <a:pt x="940" y="1880"/>
                    <a:pt x="1166" y="1410"/>
                    <a:pt x="1636" y="1410"/>
                  </a:cubicBezTo>
                  <a:close/>
                  <a:moveTo>
                    <a:pt x="1636" y="0"/>
                  </a:moveTo>
                  <a:cubicBezTo>
                    <a:pt x="696" y="0"/>
                    <a:pt x="1" y="940"/>
                    <a:pt x="1" y="1880"/>
                  </a:cubicBezTo>
                  <a:lnTo>
                    <a:pt x="1" y="28663"/>
                  </a:lnTo>
                  <a:cubicBezTo>
                    <a:pt x="1" y="29603"/>
                    <a:pt x="696" y="30317"/>
                    <a:pt x="1636" y="30317"/>
                  </a:cubicBezTo>
                  <a:cubicBezTo>
                    <a:pt x="2820" y="30317"/>
                    <a:pt x="3515" y="29603"/>
                    <a:pt x="3515" y="28663"/>
                  </a:cubicBezTo>
                  <a:lnTo>
                    <a:pt x="3515" y="1880"/>
                  </a:lnTo>
                  <a:cubicBezTo>
                    <a:pt x="3515" y="940"/>
                    <a:pt x="2820" y="0"/>
                    <a:pt x="163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6707040" y="1638794"/>
              <a:ext cx="358550" cy="241350"/>
            </a:xfrm>
            <a:custGeom>
              <a:avLst/>
              <a:gdLst/>
              <a:ahLst/>
              <a:cxnLst/>
              <a:rect l="l" t="t" r="r" b="b"/>
              <a:pathLst>
                <a:path w="14342" h="9654" extrusionOk="0">
                  <a:moveTo>
                    <a:pt x="2350" y="1"/>
                  </a:moveTo>
                  <a:cubicBezTo>
                    <a:pt x="940" y="1"/>
                    <a:pt x="1" y="1166"/>
                    <a:pt x="1" y="2576"/>
                  </a:cubicBezTo>
                  <a:lnTo>
                    <a:pt x="1" y="7275"/>
                  </a:lnTo>
                  <a:cubicBezTo>
                    <a:pt x="1" y="9389"/>
                    <a:pt x="529" y="9654"/>
                    <a:pt x="1388" y="9654"/>
                  </a:cubicBezTo>
                  <a:cubicBezTo>
                    <a:pt x="1674" y="9654"/>
                    <a:pt x="1998" y="9624"/>
                    <a:pt x="2350" y="9624"/>
                  </a:cubicBezTo>
                  <a:lnTo>
                    <a:pt x="11992" y="9624"/>
                  </a:lnTo>
                  <a:cubicBezTo>
                    <a:pt x="13402" y="9624"/>
                    <a:pt x="14341" y="8684"/>
                    <a:pt x="14341" y="7275"/>
                  </a:cubicBezTo>
                  <a:lnTo>
                    <a:pt x="14341" y="2576"/>
                  </a:lnTo>
                  <a:cubicBezTo>
                    <a:pt x="14341" y="1166"/>
                    <a:pt x="13402" y="1"/>
                    <a:pt x="1199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6707040" y="1803269"/>
              <a:ext cx="64875" cy="299325"/>
            </a:xfrm>
            <a:custGeom>
              <a:avLst/>
              <a:gdLst/>
              <a:ahLst/>
              <a:cxnLst/>
              <a:rect l="l" t="t" r="r" b="b"/>
              <a:pathLst>
                <a:path w="2595" h="11973" extrusionOk="0">
                  <a:moveTo>
                    <a:pt x="1185" y="0"/>
                  </a:moveTo>
                  <a:cubicBezTo>
                    <a:pt x="470" y="0"/>
                    <a:pt x="1" y="470"/>
                    <a:pt x="1" y="1410"/>
                  </a:cubicBezTo>
                  <a:lnTo>
                    <a:pt x="1" y="10563"/>
                  </a:lnTo>
                  <a:cubicBezTo>
                    <a:pt x="1" y="11278"/>
                    <a:pt x="470" y="11973"/>
                    <a:pt x="1185" y="11973"/>
                  </a:cubicBezTo>
                  <a:cubicBezTo>
                    <a:pt x="1880" y="11973"/>
                    <a:pt x="2594" y="11278"/>
                    <a:pt x="2594" y="10563"/>
                  </a:cubicBezTo>
                  <a:lnTo>
                    <a:pt x="2594" y="1410"/>
                  </a:lnTo>
                  <a:cubicBezTo>
                    <a:pt x="2594" y="470"/>
                    <a:pt x="1880" y="0"/>
                    <a:pt x="118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6801015" y="1803269"/>
              <a:ext cx="64875" cy="299325"/>
            </a:xfrm>
            <a:custGeom>
              <a:avLst/>
              <a:gdLst/>
              <a:ahLst/>
              <a:cxnLst/>
              <a:rect l="l" t="t" r="r" b="b"/>
              <a:pathLst>
                <a:path w="2595" h="11973" extrusionOk="0">
                  <a:moveTo>
                    <a:pt x="1410" y="0"/>
                  </a:moveTo>
                  <a:cubicBezTo>
                    <a:pt x="715" y="0"/>
                    <a:pt x="1" y="470"/>
                    <a:pt x="1" y="1410"/>
                  </a:cubicBezTo>
                  <a:lnTo>
                    <a:pt x="1" y="10563"/>
                  </a:lnTo>
                  <a:cubicBezTo>
                    <a:pt x="1" y="11278"/>
                    <a:pt x="715" y="11973"/>
                    <a:pt x="1410" y="11973"/>
                  </a:cubicBezTo>
                  <a:cubicBezTo>
                    <a:pt x="2124" y="11973"/>
                    <a:pt x="2594" y="11278"/>
                    <a:pt x="2594" y="10563"/>
                  </a:cubicBezTo>
                  <a:lnTo>
                    <a:pt x="2594" y="1410"/>
                  </a:lnTo>
                  <a:cubicBezTo>
                    <a:pt x="2594" y="470"/>
                    <a:pt x="2124" y="0"/>
                    <a:pt x="141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6901115" y="1803269"/>
              <a:ext cx="64375" cy="299325"/>
            </a:xfrm>
            <a:custGeom>
              <a:avLst/>
              <a:gdLst/>
              <a:ahLst/>
              <a:cxnLst/>
              <a:rect l="l" t="t" r="r" b="b"/>
              <a:pathLst>
                <a:path w="2575" h="11973" extrusionOk="0">
                  <a:moveTo>
                    <a:pt x="1410" y="0"/>
                  </a:moveTo>
                  <a:cubicBezTo>
                    <a:pt x="695" y="0"/>
                    <a:pt x="0" y="470"/>
                    <a:pt x="0" y="1410"/>
                  </a:cubicBezTo>
                  <a:lnTo>
                    <a:pt x="0" y="10563"/>
                  </a:lnTo>
                  <a:cubicBezTo>
                    <a:pt x="0" y="11278"/>
                    <a:pt x="695" y="11973"/>
                    <a:pt x="1410" y="11973"/>
                  </a:cubicBezTo>
                  <a:cubicBezTo>
                    <a:pt x="2105" y="11973"/>
                    <a:pt x="2575" y="11278"/>
                    <a:pt x="2575" y="10563"/>
                  </a:cubicBezTo>
                  <a:lnTo>
                    <a:pt x="2575" y="1410"/>
                  </a:lnTo>
                  <a:cubicBezTo>
                    <a:pt x="2575" y="470"/>
                    <a:pt x="2105" y="0"/>
                    <a:pt x="141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7000715" y="1803269"/>
              <a:ext cx="64875" cy="299325"/>
            </a:xfrm>
            <a:custGeom>
              <a:avLst/>
              <a:gdLst/>
              <a:ahLst/>
              <a:cxnLst/>
              <a:rect l="l" t="t" r="r" b="b"/>
              <a:pathLst>
                <a:path w="2595" h="11973" extrusionOk="0">
                  <a:moveTo>
                    <a:pt x="1410" y="0"/>
                  </a:moveTo>
                  <a:cubicBezTo>
                    <a:pt x="715" y="0"/>
                    <a:pt x="1" y="470"/>
                    <a:pt x="1" y="1410"/>
                  </a:cubicBezTo>
                  <a:lnTo>
                    <a:pt x="1" y="10563"/>
                  </a:lnTo>
                  <a:cubicBezTo>
                    <a:pt x="1" y="11278"/>
                    <a:pt x="715" y="11973"/>
                    <a:pt x="1410" y="11973"/>
                  </a:cubicBezTo>
                  <a:cubicBezTo>
                    <a:pt x="2124" y="11973"/>
                    <a:pt x="2594" y="11278"/>
                    <a:pt x="2594" y="10563"/>
                  </a:cubicBezTo>
                  <a:lnTo>
                    <a:pt x="2594" y="1410"/>
                  </a:lnTo>
                  <a:cubicBezTo>
                    <a:pt x="2594" y="470"/>
                    <a:pt x="2124" y="0"/>
                    <a:pt x="141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150940" y="816494"/>
              <a:ext cx="53125" cy="170125"/>
            </a:xfrm>
            <a:custGeom>
              <a:avLst/>
              <a:gdLst/>
              <a:ahLst/>
              <a:cxnLst/>
              <a:rect l="l" t="t" r="r" b="b"/>
              <a:pathLst>
                <a:path w="2125" h="6805" extrusionOk="0">
                  <a:moveTo>
                    <a:pt x="940" y="1"/>
                  </a:moveTo>
                  <a:cubicBezTo>
                    <a:pt x="470" y="1"/>
                    <a:pt x="0" y="471"/>
                    <a:pt x="0" y="1166"/>
                  </a:cubicBezTo>
                  <a:lnTo>
                    <a:pt x="0" y="5640"/>
                  </a:lnTo>
                  <a:cubicBezTo>
                    <a:pt x="0" y="6335"/>
                    <a:pt x="470" y="6805"/>
                    <a:pt x="940" y="6805"/>
                  </a:cubicBezTo>
                  <a:cubicBezTo>
                    <a:pt x="1654" y="6805"/>
                    <a:pt x="2124" y="6335"/>
                    <a:pt x="2124" y="5640"/>
                  </a:cubicBezTo>
                  <a:lnTo>
                    <a:pt x="2124" y="1166"/>
                  </a:lnTo>
                  <a:cubicBezTo>
                    <a:pt x="2124" y="471"/>
                    <a:pt x="1654" y="1"/>
                    <a:pt x="94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6859765" y="816494"/>
              <a:ext cx="53100" cy="170125"/>
            </a:xfrm>
            <a:custGeom>
              <a:avLst/>
              <a:gdLst/>
              <a:ahLst/>
              <a:cxnLst/>
              <a:rect l="l" t="t" r="r" b="b"/>
              <a:pathLst>
                <a:path w="2124" h="6805" extrusionOk="0">
                  <a:moveTo>
                    <a:pt x="940" y="1"/>
                  </a:moveTo>
                  <a:cubicBezTo>
                    <a:pt x="470" y="1"/>
                    <a:pt x="0" y="471"/>
                    <a:pt x="0" y="1166"/>
                  </a:cubicBezTo>
                  <a:lnTo>
                    <a:pt x="0" y="5640"/>
                  </a:lnTo>
                  <a:cubicBezTo>
                    <a:pt x="0" y="6335"/>
                    <a:pt x="470" y="6805"/>
                    <a:pt x="940" y="6805"/>
                  </a:cubicBezTo>
                  <a:cubicBezTo>
                    <a:pt x="1654" y="6805"/>
                    <a:pt x="2124" y="6335"/>
                    <a:pt x="2124" y="5640"/>
                  </a:cubicBezTo>
                  <a:lnTo>
                    <a:pt x="2124" y="1166"/>
                  </a:lnTo>
                  <a:cubicBezTo>
                    <a:pt x="2124" y="471"/>
                    <a:pt x="1654" y="1"/>
                    <a:pt x="94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537765" y="816494"/>
              <a:ext cx="52650" cy="170125"/>
            </a:xfrm>
            <a:custGeom>
              <a:avLst/>
              <a:gdLst/>
              <a:ahLst/>
              <a:cxnLst/>
              <a:rect l="l" t="t" r="r" b="b"/>
              <a:pathLst>
                <a:path w="2106" h="6805" extrusionOk="0">
                  <a:moveTo>
                    <a:pt x="1166" y="1"/>
                  </a:moveTo>
                  <a:cubicBezTo>
                    <a:pt x="470" y="1"/>
                    <a:pt x="0" y="471"/>
                    <a:pt x="0" y="1166"/>
                  </a:cubicBezTo>
                  <a:lnTo>
                    <a:pt x="0" y="5640"/>
                  </a:lnTo>
                  <a:cubicBezTo>
                    <a:pt x="0" y="6335"/>
                    <a:pt x="470" y="6805"/>
                    <a:pt x="1166" y="6805"/>
                  </a:cubicBezTo>
                  <a:cubicBezTo>
                    <a:pt x="1636" y="6805"/>
                    <a:pt x="2106" y="6335"/>
                    <a:pt x="2106" y="5640"/>
                  </a:cubicBezTo>
                  <a:lnTo>
                    <a:pt x="2106" y="1166"/>
                  </a:lnTo>
                  <a:cubicBezTo>
                    <a:pt x="2106" y="471"/>
                    <a:pt x="1636" y="1"/>
                    <a:pt x="11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7243590" y="857394"/>
              <a:ext cx="569525" cy="70500"/>
            </a:xfrm>
            <a:custGeom>
              <a:avLst/>
              <a:gdLst/>
              <a:ahLst/>
              <a:cxnLst/>
              <a:rect l="l" t="t" r="r" b="b"/>
              <a:pathLst>
                <a:path w="22781" h="2820" extrusionOk="0">
                  <a:moveTo>
                    <a:pt x="470" y="0"/>
                  </a:moveTo>
                  <a:cubicBezTo>
                    <a:pt x="226" y="0"/>
                    <a:pt x="0" y="244"/>
                    <a:pt x="0" y="244"/>
                  </a:cubicBezTo>
                  <a:lnTo>
                    <a:pt x="0" y="2594"/>
                  </a:lnTo>
                  <a:cubicBezTo>
                    <a:pt x="0" y="2594"/>
                    <a:pt x="226" y="2819"/>
                    <a:pt x="470" y="2819"/>
                  </a:cubicBezTo>
                  <a:lnTo>
                    <a:pt x="22555" y="2819"/>
                  </a:lnTo>
                  <a:cubicBezTo>
                    <a:pt x="22780" y="2819"/>
                    <a:pt x="22780" y="2594"/>
                    <a:pt x="22780" y="2594"/>
                  </a:cubicBezTo>
                  <a:lnTo>
                    <a:pt x="22780" y="244"/>
                  </a:lnTo>
                  <a:cubicBezTo>
                    <a:pt x="22780" y="244"/>
                    <a:pt x="22780" y="0"/>
                    <a:pt x="2255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7337565" y="751669"/>
              <a:ext cx="52650" cy="58750"/>
            </a:xfrm>
            <a:custGeom>
              <a:avLst/>
              <a:gdLst/>
              <a:ahLst/>
              <a:cxnLst/>
              <a:rect l="l" t="t" r="r" b="b"/>
              <a:pathLst>
                <a:path w="2106" h="2350" extrusionOk="0">
                  <a:moveTo>
                    <a:pt x="940" y="0"/>
                  </a:moveTo>
                  <a:cubicBezTo>
                    <a:pt x="470" y="0"/>
                    <a:pt x="1" y="470"/>
                    <a:pt x="1" y="1184"/>
                  </a:cubicBezTo>
                  <a:cubicBezTo>
                    <a:pt x="1" y="1654"/>
                    <a:pt x="470" y="2350"/>
                    <a:pt x="940" y="2350"/>
                  </a:cubicBezTo>
                  <a:cubicBezTo>
                    <a:pt x="1636" y="2350"/>
                    <a:pt x="2106" y="1654"/>
                    <a:pt x="2106" y="1184"/>
                  </a:cubicBezTo>
                  <a:cubicBezTo>
                    <a:pt x="2106" y="470"/>
                    <a:pt x="1636" y="0"/>
                    <a:pt x="94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7660365" y="751669"/>
              <a:ext cx="58775" cy="58750"/>
            </a:xfrm>
            <a:custGeom>
              <a:avLst/>
              <a:gdLst/>
              <a:ahLst/>
              <a:cxnLst/>
              <a:rect l="l" t="t" r="r" b="b"/>
              <a:pathLst>
                <a:path w="2351" h="2350" extrusionOk="0">
                  <a:moveTo>
                    <a:pt x="1185" y="0"/>
                  </a:moveTo>
                  <a:cubicBezTo>
                    <a:pt x="471" y="0"/>
                    <a:pt x="1" y="470"/>
                    <a:pt x="1" y="1184"/>
                  </a:cubicBezTo>
                  <a:cubicBezTo>
                    <a:pt x="1" y="1654"/>
                    <a:pt x="471" y="2350"/>
                    <a:pt x="1185" y="2350"/>
                  </a:cubicBezTo>
                  <a:cubicBezTo>
                    <a:pt x="1881" y="2350"/>
                    <a:pt x="2350" y="1654"/>
                    <a:pt x="2350" y="1184"/>
                  </a:cubicBezTo>
                  <a:cubicBezTo>
                    <a:pt x="2350" y="470"/>
                    <a:pt x="1881" y="0"/>
                    <a:pt x="118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"/>
          <p:cNvSpPr txBox="1"/>
          <p:nvPr/>
        </p:nvSpPr>
        <p:spPr>
          <a:xfrm>
            <a:off x="2306178" y="138789"/>
            <a:ext cx="445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endParaRPr sz="4000" b="0" i="0" u="none" strike="noStrike" cap="non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00" name="Google Shape;300;p4"/>
          <p:cNvGrpSpPr/>
          <p:nvPr/>
        </p:nvGrpSpPr>
        <p:grpSpPr>
          <a:xfrm>
            <a:off x="1406422" y="2079327"/>
            <a:ext cx="1453166" cy="386021"/>
            <a:chOff x="1764975" y="1413600"/>
            <a:chExt cx="841800" cy="374700"/>
          </a:xfrm>
        </p:grpSpPr>
        <p:sp>
          <p:nvSpPr>
            <p:cNvPr id="301" name="Google Shape;301;p4"/>
            <p:cNvSpPr/>
            <p:nvPr/>
          </p:nvSpPr>
          <p:spPr>
            <a:xfrm>
              <a:off x="1764975" y="1413600"/>
              <a:ext cx="841800" cy="374700"/>
            </a:xfrm>
            <a:prstGeom prst="roundRect">
              <a:avLst>
                <a:gd name="adj" fmla="val 50000"/>
              </a:avLst>
            </a:pr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 txBox="1"/>
            <p:nvPr/>
          </p:nvSpPr>
          <p:spPr>
            <a:xfrm>
              <a:off x="1777125" y="1420275"/>
              <a:ext cx="817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OBJECTIVE</a:t>
              </a:r>
              <a:endParaRPr sz="17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03" name="Google Shape;303;p4"/>
          <p:cNvSpPr txBox="1"/>
          <p:nvPr/>
        </p:nvSpPr>
        <p:spPr>
          <a:xfrm>
            <a:off x="612283" y="2670732"/>
            <a:ext cx="281367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cutting-edge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recipe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system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accepts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of raw materials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input and provides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recipes and additional requirements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as output through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4"/>
          <p:cNvGrpSpPr/>
          <p:nvPr/>
        </p:nvGrpSpPr>
        <p:grpSpPr>
          <a:xfrm>
            <a:off x="3805531" y="2080423"/>
            <a:ext cx="1453166" cy="386021"/>
            <a:chOff x="1764975" y="1413600"/>
            <a:chExt cx="841800" cy="374700"/>
          </a:xfrm>
        </p:grpSpPr>
        <p:sp>
          <p:nvSpPr>
            <p:cNvPr id="305" name="Google Shape;305;p4"/>
            <p:cNvSpPr/>
            <p:nvPr/>
          </p:nvSpPr>
          <p:spPr>
            <a:xfrm>
              <a:off x="1764975" y="1413600"/>
              <a:ext cx="841800" cy="374700"/>
            </a:xfrm>
            <a:prstGeom prst="roundRect">
              <a:avLst>
                <a:gd name="adj" fmla="val 50000"/>
              </a:avLst>
            </a:pr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 txBox="1"/>
            <p:nvPr/>
          </p:nvSpPr>
          <p:spPr>
            <a:xfrm>
              <a:off x="1777125" y="1420275"/>
              <a:ext cx="82965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</a:t>
              </a:r>
              <a:endParaRPr sz="17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07" name="Google Shape;307;p4"/>
          <p:cNvSpPr txBox="1"/>
          <p:nvPr/>
        </p:nvSpPr>
        <p:spPr>
          <a:xfrm>
            <a:off x="5989596" y="2662180"/>
            <a:ext cx="300778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(CNN and Classifier)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Processing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4"/>
          <p:cNvGrpSpPr/>
          <p:nvPr/>
        </p:nvGrpSpPr>
        <p:grpSpPr>
          <a:xfrm>
            <a:off x="6204702" y="2079305"/>
            <a:ext cx="1474174" cy="386016"/>
            <a:chOff x="1764975" y="1413600"/>
            <a:chExt cx="853950" cy="374700"/>
          </a:xfrm>
        </p:grpSpPr>
        <p:sp>
          <p:nvSpPr>
            <p:cNvPr id="309" name="Google Shape;309;p4"/>
            <p:cNvSpPr/>
            <p:nvPr/>
          </p:nvSpPr>
          <p:spPr>
            <a:xfrm>
              <a:off x="1764975" y="1413600"/>
              <a:ext cx="841800" cy="374700"/>
            </a:xfrm>
            <a:prstGeom prst="roundRect">
              <a:avLst>
                <a:gd name="adj" fmla="val 50000"/>
              </a:avLst>
            </a:pr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 txBox="1"/>
            <p:nvPr/>
          </p:nvSpPr>
          <p:spPr>
            <a:xfrm>
              <a:off x="1777125" y="1420275"/>
              <a:ext cx="84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ALGORITHMS</a:t>
              </a:r>
              <a:endParaRPr sz="17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11" name="Google Shape;311;p4"/>
          <p:cNvSpPr txBox="1"/>
          <p:nvPr/>
        </p:nvSpPr>
        <p:spPr>
          <a:xfrm>
            <a:off x="3337189" y="2679076"/>
            <a:ext cx="265240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Feature Extraction and Classification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Analytics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Recipe Data Processing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Recommender System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Link Image with text to produce a list of recommendations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b77b90d66_4_15"/>
          <p:cNvSpPr txBox="1">
            <a:spLocks noGrp="1"/>
          </p:cNvSpPr>
          <p:nvPr>
            <p:ph type="subTitle" idx="1"/>
          </p:nvPr>
        </p:nvSpPr>
        <p:spPr>
          <a:xfrm>
            <a:off x="228000" y="631925"/>
            <a:ext cx="307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800" b="1">
                <a:solidFill>
                  <a:srgbClr val="0D0D0D"/>
                </a:solidFill>
                <a:highlight>
                  <a:srgbClr val="FFFFFF"/>
                </a:highlight>
              </a:rPr>
              <a:t>Freiburg Groceries Dataset:</a:t>
            </a:r>
            <a:endParaRPr sz="1825" b="1">
              <a:solidFill>
                <a:srgbClr val="202124"/>
              </a:solidFill>
            </a:endParaRPr>
          </a:p>
          <a:p>
            <a:pPr marL="0" lvl="0" indent="0" algn="ctr" rtl="0">
              <a:lnSpc>
                <a:spcPct val="102222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300" b="1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317" name="Google Shape;317;g26b77b90d66_4_15"/>
          <p:cNvPicPr preferRelativeResize="0"/>
          <p:nvPr/>
        </p:nvPicPr>
        <p:blipFill rotWithShape="1">
          <a:blip r:embed="rId3">
            <a:alphaModFix/>
          </a:blip>
          <a:srcRect t="-1110" b="1110"/>
          <a:stretch/>
        </p:blipFill>
        <p:spPr>
          <a:xfrm>
            <a:off x="4970975" y="166750"/>
            <a:ext cx="4029599" cy="467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6b77b90d66_4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25" y="171150"/>
            <a:ext cx="2010600" cy="4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6b77b90d66_4_15"/>
          <p:cNvSpPr txBox="1">
            <a:spLocks noGrp="1"/>
          </p:cNvSpPr>
          <p:nvPr>
            <p:ph type="subTitle" idx="1"/>
          </p:nvPr>
        </p:nvSpPr>
        <p:spPr>
          <a:xfrm>
            <a:off x="96125" y="1116725"/>
            <a:ext cx="48231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Fira Sans Extra Condensed"/>
              <a:buChar char="●"/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 food classes, 4947 images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Fira Sans Extra Condensed"/>
              <a:buChar char="●"/>
            </a:pPr>
            <a:r>
              <a:rPr lang="en-US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Baseline classifier accuracy with CaffeNet: 78.9%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Fira Sans Extra Condensed"/>
              <a:buChar char="●"/>
            </a:pPr>
            <a:r>
              <a:rPr lang="en-US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Dataset, trained model, code, and data splits publicly available for research and development</a:t>
            </a:r>
            <a:br>
              <a:rPr lang="en-US" sz="1300">
                <a:solidFill>
                  <a:srgbClr val="0D0D0D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300">
              <a:solidFill>
                <a:srgbClr val="20212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20" name="Google Shape;320;g26b77b90d66_4_15"/>
          <p:cNvGrpSpPr/>
          <p:nvPr/>
        </p:nvGrpSpPr>
        <p:grpSpPr>
          <a:xfrm>
            <a:off x="96130" y="4177864"/>
            <a:ext cx="882795" cy="879567"/>
            <a:chOff x="1094716" y="3469557"/>
            <a:chExt cx="1344289" cy="1311417"/>
          </a:xfrm>
        </p:grpSpPr>
        <p:sp>
          <p:nvSpPr>
            <p:cNvPr id="321" name="Google Shape;321;g26b77b90d66_4_15"/>
            <p:cNvSpPr/>
            <p:nvPr/>
          </p:nvSpPr>
          <p:spPr>
            <a:xfrm flipH="1">
              <a:off x="1094716" y="3501681"/>
              <a:ext cx="1311322" cy="1279293"/>
            </a:xfrm>
            <a:custGeom>
              <a:avLst/>
              <a:gdLst/>
              <a:ahLst/>
              <a:cxnLst/>
              <a:rect l="l" t="t" r="r" b="b"/>
              <a:pathLst>
                <a:path w="14002" h="13660" extrusionOk="0">
                  <a:moveTo>
                    <a:pt x="0" y="11001"/>
                  </a:moveTo>
                  <a:lnTo>
                    <a:pt x="463" y="10538"/>
                  </a:lnTo>
                  <a:lnTo>
                    <a:pt x="463" y="10650"/>
                  </a:lnTo>
                  <a:cubicBezTo>
                    <a:pt x="1853" y="12159"/>
                    <a:pt x="3705" y="12965"/>
                    <a:pt x="5668" y="12965"/>
                  </a:cubicBezTo>
                  <a:cubicBezTo>
                    <a:pt x="7520" y="13085"/>
                    <a:pt x="9492" y="12390"/>
                    <a:pt x="10992" y="11001"/>
                  </a:cubicBezTo>
                  <a:cubicBezTo>
                    <a:pt x="12502" y="9612"/>
                    <a:pt x="13307" y="7760"/>
                    <a:pt x="13428" y="5788"/>
                  </a:cubicBezTo>
                  <a:cubicBezTo>
                    <a:pt x="13539" y="3825"/>
                    <a:pt x="12844" y="1973"/>
                    <a:pt x="11455" y="463"/>
                  </a:cubicBezTo>
                  <a:cubicBezTo>
                    <a:pt x="11455" y="352"/>
                    <a:pt x="11344" y="352"/>
                    <a:pt x="11344" y="352"/>
                  </a:cubicBezTo>
                  <a:lnTo>
                    <a:pt x="11807" y="0"/>
                  </a:lnTo>
                  <a:lnTo>
                    <a:pt x="11807" y="0"/>
                  </a:lnTo>
                  <a:cubicBezTo>
                    <a:pt x="13307" y="1621"/>
                    <a:pt x="14002" y="3704"/>
                    <a:pt x="14002" y="5788"/>
                  </a:cubicBezTo>
                  <a:cubicBezTo>
                    <a:pt x="13891" y="7871"/>
                    <a:pt x="13076" y="9955"/>
                    <a:pt x="11455" y="11464"/>
                  </a:cubicBezTo>
                  <a:cubicBezTo>
                    <a:pt x="9835" y="12965"/>
                    <a:pt x="7751" y="13659"/>
                    <a:pt x="5668" y="13548"/>
                  </a:cubicBezTo>
                  <a:cubicBezTo>
                    <a:pt x="3584" y="13428"/>
                    <a:pt x="1501" y="12622"/>
                    <a:pt x="0" y="11001"/>
                  </a:cubicBezTo>
                  <a:close/>
                  <a:moveTo>
                    <a:pt x="5094" y="6945"/>
                  </a:moveTo>
                  <a:lnTo>
                    <a:pt x="1621" y="10075"/>
                  </a:lnTo>
                  <a:lnTo>
                    <a:pt x="1621" y="10187"/>
                  </a:lnTo>
                  <a:lnTo>
                    <a:pt x="1501" y="10307"/>
                  </a:lnTo>
                  <a:cubicBezTo>
                    <a:pt x="1501" y="10307"/>
                    <a:pt x="1621" y="10307"/>
                    <a:pt x="1621" y="10418"/>
                  </a:cubicBezTo>
                  <a:lnTo>
                    <a:pt x="1621" y="10418"/>
                  </a:lnTo>
                  <a:cubicBezTo>
                    <a:pt x="2084" y="10881"/>
                    <a:pt x="2658" y="11233"/>
                    <a:pt x="3242" y="11464"/>
                  </a:cubicBezTo>
                  <a:cubicBezTo>
                    <a:pt x="3816" y="11696"/>
                    <a:pt x="4399" y="11927"/>
                    <a:pt x="4973" y="12039"/>
                  </a:cubicBezTo>
                  <a:lnTo>
                    <a:pt x="5094" y="12039"/>
                  </a:lnTo>
                  <a:lnTo>
                    <a:pt x="5205" y="11927"/>
                  </a:lnTo>
                  <a:lnTo>
                    <a:pt x="5205" y="11927"/>
                  </a:lnTo>
                  <a:lnTo>
                    <a:pt x="5325" y="11807"/>
                  </a:lnTo>
                  <a:lnTo>
                    <a:pt x="5436" y="7177"/>
                  </a:lnTo>
                  <a:lnTo>
                    <a:pt x="5436" y="6945"/>
                  </a:lnTo>
                  <a:lnTo>
                    <a:pt x="5325" y="6945"/>
                  </a:lnTo>
                  <a:lnTo>
                    <a:pt x="5205" y="6834"/>
                  </a:lnTo>
                  <a:close/>
                  <a:moveTo>
                    <a:pt x="1501" y="9955"/>
                  </a:moveTo>
                  <a:cubicBezTo>
                    <a:pt x="1390" y="9955"/>
                    <a:pt x="1390" y="9955"/>
                    <a:pt x="1269" y="10075"/>
                  </a:cubicBezTo>
                  <a:lnTo>
                    <a:pt x="1269" y="10307"/>
                  </a:lnTo>
                  <a:lnTo>
                    <a:pt x="1269" y="10538"/>
                  </a:lnTo>
                  <a:cubicBezTo>
                    <a:pt x="1390" y="10538"/>
                    <a:pt x="1390" y="10650"/>
                    <a:pt x="1501" y="10650"/>
                  </a:cubicBezTo>
                  <a:cubicBezTo>
                    <a:pt x="1964" y="11113"/>
                    <a:pt x="2547" y="11464"/>
                    <a:pt x="3121" y="11696"/>
                  </a:cubicBezTo>
                  <a:cubicBezTo>
                    <a:pt x="3705" y="12039"/>
                    <a:pt x="4279" y="12159"/>
                    <a:pt x="4973" y="12270"/>
                  </a:cubicBezTo>
                  <a:lnTo>
                    <a:pt x="5205" y="12270"/>
                  </a:lnTo>
                  <a:cubicBezTo>
                    <a:pt x="5205" y="12270"/>
                    <a:pt x="5325" y="12270"/>
                    <a:pt x="5325" y="12159"/>
                  </a:cubicBezTo>
                  <a:cubicBezTo>
                    <a:pt x="5436" y="12159"/>
                    <a:pt x="5436" y="12039"/>
                    <a:pt x="5557" y="12039"/>
                  </a:cubicBezTo>
                  <a:lnTo>
                    <a:pt x="5557" y="11807"/>
                  </a:lnTo>
                  <a:lnTo>
                    <a:pt x="5788" y="7177"/>
                  </a:lnTo>
                  <a:cubicBezTo>
                    <a:pt x="5788" y="7066"/>
                    <a:pt x="5668" y="6945"/>
                    <a:pt x="5668" y="6834"/>
                  </a:cubicBezTo>
                  <a:lnTo>
                    <a:pt x="5436" y="6603"/>
                  </a:lnTo>
                  <a:lnTo>
                    <a:pt x="5094" y="6603"/>
                  </a:lnTo>
                  <a:cubicBezTo>
                    <a:pt x="4973" y="6603"/>
                    <a:pt x="4973" y="6714"/>
                    <a:pt x="4862" y="6714"/>
                  </a:cubicBezTo>
                  <a:close/>
                  <a:moveTo>
                    <a:pt x="7409" y="6371"/>
                  </a:moveTo>
                  <a:lnTo>
                    <a:pt x="10529" y="9844"/>
                  </a:lnTo>
                  <a:lnTo>
                    <a:pt x="10650" y="9844"/>
                  </a:lnTo>
                  <a:cubicBezTo>
                    <a:pt x="10650" y="9844"/>
                    <a:pt x="10650" y="9955"/>
                    <a:pt x="10761" y="9955"/>
                  </a:cubicBezTo>
                  <a:lnTo>
                    <a:pt x="10761" y="9844"/>
                  </a:lnTo>
                  <a:lnTo>
                    <a:pt x="10881" y="9844"/>
                  </a:lnTo>
                  <a:cubicBezTo>
                    <a:pt x="11344" y="9381"/>
                    <a:pt x="11687" y="8797"/>
                    <a:pt x="11918" y="8223"/>
                  </a:cubicBezTo>
                  <a:cubicBezTo>
                    <a:pt x="12150" y="7640"/>
                    <a:pt x="12381" y="7066"/>
                    <a:pt x="12381" y="6482"/>
                  </a:cubicBezTo>
                  <a:lnTo>
                    <a:pt x="12381" y="6371"/>
                  </a:lnTo>
                  <a:lnTo>
                    <a:pt x="12381" y="6251"/>
                  </a:lnTo>
                  <a:lnTo>
                    <a:pt x="12270" y="6251"/>
                  </a:lnTo>
                  <a:cubicBezTo>
                    <a:pt x="12270" y="6140"/>
                    <a:pt x="12270" y="6140"/>
                    <a:pt x="12150" y="6140"/>
                  </a:cubicBezTo>
                  <a:lnTo>
                    <a:pt x="7520" y="6019"/>
                  </a:lnTo>
                  <a:lnTo>
                    <a:pt x="7409" y="6019"/>
                  </a:lnTo>
                  <a:lnTo>
                    <a:pt x="7288" y="6140"/>
                  </a:lnTo>
                  <a:lnTo>
                    <a:pt x="7288" y="6251"/>
                  </a:lnTo>
                  <a:cubicBezTo>
                    <a:pt x="7288" y="6371"/>
                    <a:pt x="7288" y="6371"/>
                    <a:pt x="7409" y="6371"/>
                  </a:cubicBezTo>
                  <a:close/>
                  <a:moveTo>
                    <a:pt x="10298" y="10075"/>
                  </a:moveTo>
                  <a:cubicBezTo>
                    <a:pt x="10418" y="10075"/>
                    <a:pt x="10418" y="10075"/>
                    <a:pt x="10529" y="10187"/>
                  </a:cubicBezTo>
                  <a:lnTo>
                    <a:pt x="10761" y="10187"/>
                  </a:lnTo>
                  <a:lnTo>
                    <a:pt x="10881" y="10187"/>
                  </a:lnTo>
                  <a:cubicBezTo>
                    <a:pt x="10992" y="10075"/>
                    <a:pt x="11113" y="10075"/>
                    <a:pt x="11113" y="9955"/>
                  </a:cubicBezTo>
                  <a:cubicBezTo>
                    <a:pt x="11576" y="9492"/>
                    <a:pt x="11918" y="8918"/>
                    <a:pt x="12150" y="8334"/>
                  </a:cubicBezTo>
                  <a:cubicBezTo>
                    <a:pt x="12381" y="7760"/>
                    <a:pt x="12613" y="7177"/>
                    <a:pt x="12733" y="6482"/>
                  </a:cubicBezTo>
                  <a:lnTo>
                    <a:pt x="12733" y="6251"/>
                  </a:lnTo>
                  <a:lnTo>
                    <a:pt x="12613" y="6140"/>
                  </a:lnTo>
                  <a:lnTo>
                    <a:pt x="12381" y="5908"/>
                  </a:lnTo>
                  <a:lnTo>
                    <a:pt x="12150" y="5908"/>
                  </a:lnTo>
                  <a:lnTo>
                    <a:pt x="7520" y="5677"/>
                  </a:lnTo>
                  <a:cubicBezTo>
                    <a:pt x="7409" y="5677"/>
                    <a:pt x="7409" y="5788"/>
                    <a:pt x="7288" y="5788"/>
                  </a:cubicBezTo>
                  <a:cubicBezTo>
                    <a:pt x="7177" y="5908"/>
                    <a:pt x="7057" y="5908"/>
                    <a:pt x="7057" y="6019"/>
                  </a:cubicBezTo>
                  <a:lnTo>
                    <a:pt x="7057" y="6371"/>
                  </a:lnTo>
                  <a:cubicBezTo>
                    <a:pt x="7057" y="6482"/>
                    <a:pt x="7057" y="6482"/>
                    <a:pt x="7177" y="6603"/>
                  </a:cubicBezTo>
                  <a:close/>
                  <a:moveTo>
                    <a:pt x="6946" y="6834"/>
                  </a:moveTo>
                  <a:cubicBezTo>
                    <a:pt x="6825" y="6714"/>
                    <a:pt x="6825" y="6714"/>
                    <a:pt x="6714" y="6714"/>
                  </a:cubicBezTo>
                  <a:cubicBezTo>
                    <a:pt x="6594" y="6603"/>
                    <a:pt x="6483" y="6603"/>
                    <a:pt x="6362" y="6714"/>
                  </a:cubicBezTo>
                  <a:cubicBezTo>
                    <a:pt x="6251" y="6714"/>
                    <a:pt x="6131" y="6834"/>
                    <a:pt x="6131" y="6834"/>
                  </a:cubicBezTo>
                  <a:cubicBezTo>
                    <a:pt x="6020" y="6945"/>
                    <a:pt x="6020" y="7066"/>
                    <a:pt x="6020" y="7177"/>
                  </a:cubicBezTo>
                  <a:lnTo>
                    <a:pt x="5899" y="11807"/>
                  </a:lnTo>
                  <a:lnTo>
                    <a:pt x="5899" y="12039"/>
                  </a:lnTo>
                  <a:lnTo>
                    <a:pt x="6020" y="12159"/>
                  </a:lnTo>
                  <a:cubicBezTo>
                    <a:pt x="6131" y="12270"/>
                    <a:pt x="6131" y="12270"/>
                    <a:pt x="6251" y="12270"/>
                  </a:cubicBezTo>
                  <a:cubicBezTo>
                    <a:pt x="6251" y="12390"/>
                    <a:pt x="6362" y="12390"/>
                    <a:pt x="6483" y="12390"/>
                  </a:cubicBezTo>
                  <a:cubicBezTo>
                    <a:pt x="7057" y="12270"/>
                    <a:pt x="7751" y="12159"/>
                    <a:pt x="8335" y="11927"/>
                  </a:cubicBezTo>
                  <a:cubicBezTo>
                    <a:pt x="8909" y="11696"/>
                    <a:pt x="9492" y="11344"/>
                    <a:pt x="10066" y="11001"/>
                  </a:cubicBezTo>
                  <a:lnTo>
                    <a:pt x="10187" y="10881"/>
                  </a:lnTo>
                  <a:lnTo>
                    <a:pt x="10187" y="10650"/>
                  </a:lnTo>
                  <a:cubicBezTo>
                    <a:pt x="10298" y="10538"/>
                    <a:pt x="10187" y="10418"/>
                    <a:pt x="10187" y="10418"/>
                  </a:cubicBezTo>
                  <a:cubicBezTo>
                    <a:pt x="10187" y="10307"/>
                    <a:pt x="10187" y="10307"/>
                    <a:pt x="10066" y="10187"/>
                  </a:cubicBezTo>
                  <a:close/>
                  <a:moveTo>
                    <a:pt x="9955" y="10418"/>
                  </a:moveTo>
                  <a:lnTo>
                    <a:pt x="6714" y="7066"/>
                  </a:lnTo>
                  <a:cubicBezTo>
                    <a:pt x="6714" y="6945"/>
                    <a:pt x="6714" y="6945"/>
                    <a:pt x="6594" y="6945"/>
                  </a:cubicBezTo>
                  <a:lnTo>
                    <a:pt x="6483" y="6945"/>
                  </a:lnTo>
                  <a:cubicBezTo>
                    <a:pt x="6483" y="6945"/>
                    <a:pt x="6362" y="6945"/>
                    <a:pt x="6362" y="7066"/>
                  </a:cubicBezTo>
                  <a:lnTo>
                    <a:pt x="6362" y="7177"/>
                  </a:lnTo>
                  <a:lnTo>
                    <a:pt x="6131" y="11807"/>
                  </a:lnTo>
                  <a:lnTo>
                    <a:pt x="6131" y="11927"/>
                  </a:lnTo>
                  <a:lnTo>
                    <a:pt x="6251" y="12039"/>
                  </a:lnTo>
                  <a:lnTo>
                    <a:pt x="6251" y="12039"/>
                  </a:lnTo>
                  <a:lnTo>
                    <a:pt x="6362" y="12039"/>
                  </a:lnTo>
                  <a:cubicBezTo>
                    <a:pt x="7057" y="12039"/>
                    <a:pt x="7640" y="11927"/>
                    <a:pt x="8214" y="11696"/>
                  </a:cubicBezTo>
                  <a:cubicBezTo>
                    <a:pt x="8798" y="11464"/>
                    <a:pt x="9372" y="11113"/>
                    <a:pt x="9835" y="10770"/>
                  </a:cubicBezTo>
                  <a:cubicBezTo>
                    <a:pt x="9835" y="10770"/>
                    <a:pt x="9955" y="10770"/>
                    <a:pt x="9955" y="10650"/>
                  </a:cubicBezTo>
                  <a:lnTo>
                    <a:pt x="9955" y="10650"/>
                  </a:lnTo>
                  <a:lnTo>
                    <a:pt x="9955" y="10538"/>
                  </a:lnTo>
                  <a:close/>
                  <a:moveTo>
                    <a:pt x="7288" y="4519"/>
                  </a:moveTo>
                  <a:cubicBezTo>
                    <a:pt x="7177" y="4630"/>
                    <a:pt x="7177" y="4751"/>
                    <a:pt x="7177" y="4751"/>
                  </a:cubicBezTo>
                  <a:cubicBezTo>
                    <a:pt x="7057" y="4862"/>
                    <a:pt x="7057" y="4982"/>
                    <a:pt x="7177" y="5093"/>
                  </a:cubicBezTo>
                  <a:cubicBezTo>
                    <a:pt x="7177" y="5214"/>
                    <a:pt x="7288" y="5325"/>
                    <a:pt x="7288" y="5325"/>
                  </a:cubicBezTo>
                  <a:cubicBezTo>
                    <a:pt x="7409" y="5445"/>
                    <a:pt x="7520" y="5445"/>
                    <a:pt x="7640" y="5445"/>
                  </a:cubicBezTo>
                  <a:lnTo>
                    <a:pt x="12381" y="5677"/>
                  </a:lnTo>
                  <a:cubicBezTo>
                    <a:pt x="12502" y="5677"/>
                    <a:pt x="12502" y="5677"/>
                    <a:pt x="12613" y="5556"/>
                  </a:cubicBezTo>
                  <a:cubicBezTo>
                    <a:pt x="12613" y="5556"/>
                    <a:pt x="12733" y="5556"/>
                    <a:pt x="12733" y="5445"/>
                  </a:cubicBezTo>
                  <a:cubicBezTo>
                    <a:pt x="12844" y="5445"/>
                    <a:pt x="12844" y="5325"/>
                    <a:pt x="12965" y="5325"/>
                  </a:cubicBezTo>
                  <a:lnTo>
                    <a:pt x="12965" y="5093"/>
                  </a:lnTo>
                  <a:cubicBezTo>
                    <a:pt x="12844" y="4399"/>
                    <a:pt x="12733" y="3704"/>
                    <a:pt x="12502" y="3130"/>
                  </a:cubicBezTo>
                  <a:cubicBezTo>
                    <a:pt x="12270" y="2547"/>
                    <a:pt x="11918" y="1852"/>
                    <a:pt x="11576" y="1389"/>
                  </a:cubicBezTo>
                  <a:cubicBezTo>
                    <a:pt x="11576" y="1278"/>
                    <a:pt x="11455" y="1278"/>
                    <a:pt x="11344" y="1278"/>
                  </a:cubicBezTo>
                  <a:cubicBezTo>
                    <a:pt x="11344" y="1158"/>
                    <a:pt x="11224" y="1158"/>
                    <a:pt x="11224" y="1158"/>
                  </a:cubicBezTo>
                  <a:lnTo>
                    <a:pt x="10992" y="1158"/>
                  </a:lnTo>
                  <a:cubicBezTo>
                    <a:pt x="10881" y="1158"/>
                    <a:pt x="10881" y="1278"/>
                    <a:pt x="10761" y="1278"/>
                  </a:cubicBezTo>
                  <a:close/>
                  <a:moveTo>
                    <a:pt x="10992" y="1510"/>
                  </a:moveTo>
                  <a:lnTo>
                    <a:pt x="7520" y="4751"/>
                  </a:lnTo>
                  <a:cubicBezTo>
                    <a:pt x="7409" y="4751"/>
                    <a:pt x="7409" y="4862"/>
                    <a:pt x="7409" y="4862"/>
                  </a:cubicBezTo>
                  <a:lnTo>
                    <a:pt x="7409" y="4982"/>
                  </a:lnTo>
                  <a:cubicBezTo>
                    <a:pt x="7409" y="5093"/>
                    <a:pt x="7409" y="5093"/>
                    <a:pt x="7520" y="5093"/>
                  </a:cubicBezTo>
                  <a:cubicBezTo>
                    <a:pt x="7520" y="5214"/>
                    <a:pt x="7520" y="5214"/>
                    <a:pt x="7640" y="5214"/>
                  </a:cubicBezTo>
                  <a:lnTo>
                    <a:pt x="12381" y="5325"/>
                  </a:lnTo>
                  <a:lnTo>
                    <a:pt x="12502" y="5325"/>
                  </a:lnTo>
                  <a:lnTo>
                    <a:pt x="12613" y="5325"/>
                  </a:lnTo>
                  <a:lnTo>
                    <a:pt x="12613" y="5214"/>
                  </a:lnTo>
                  <a:lnTo>
                    <a:pt x="12613" y="5093"/>
                  </a:lnTo>
                  <a:cubicBezTo>
                    <a:pt x="12613" y="4399"/>
                    <a:pt x="12502" y="3825"/>
                    <a:pt x="12270" y="3241"/>
                  </a:cubicBezTo>
                  <a:cubicBezTo>
                    <a:pt x="12039" y="2667"/>
                    <a:pt x="11687" y="2084"/>
                    <a:pt x="11344" y="1510"/>
                  </a:cubicBezTo>
                  <a:lnTo>
                    <a:pt x="11224" y="1510"/>
                  </a:lnTo>
                  <a:cubicBezTo>
                    <a:pt x="11224" y="1389"/>
                    <a:pt x="11224" y="1389"/>
                    <a:pt x="11113" y="1389"/>
                  </a:cubicBezTo>
                  <a:lnTo>
                    <a:pt x="10992" y="1389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26b77b90d66_4_15"/>
            <p:cNvSpPr/>
            <p:nvPr/>
          </p:nvSpPr>
          <p:spPr>
            <a:xfrm flipH="1">
              <a:off x="1680030" y="4130388"/>
              <a:ext cx="162300" cy="542154"/>
            </a:xfrm>
            <a:custGeom>
              <a:avLst/>
              <a:gdLst/>
              <a:ahLst/>
              <a:cxnLst/>
              <a:rect l="l" t="t" r="r" b="b"/>
              <a:pathLst>
                <a:path w="1733" h="5789" extrusionOk="0">
                  <a:moveTo>
                    <a:pt x="695" y="3705"/>
                  </a:moveTo>
                  <a:lnTo>
                    <a:pt x="575" y="3594"/>
                  </a:lnTo>
                  <a:cubicBezTo>
                    <a:pt x="464" y="3242"/>
                    <a:pt x="575" y="3474"/>
                    <a:pt x="575" y="3242"/>
                  </a:cubicBezTo>
                  <a:cubicBezTo>
                    <a:pt x="575" y="3011"/>
                    <a:pt x="695" y="2436"/>
                    <a:pt x="806" y="2316"/>
                  </a:cubicBezTo>
                  <a:lnTo>
                    <a:pt x="806" y="2436"/>
                  </a:lnTo>
                  <a:lnTo>
                    <a:pt x="806" y="3242"/>
                  </a:lnTo>
                  <a:close/>
                  <a:moveTo>
                    <a:pt x="1501" y="4168"/>
                  </a:moveTo>
                  <a:lnTo>
                    <a:pt x="1269" y="3594"/>
                  </a:lnTo>
                  <a:lnTo>
                    <a:pt x="1158" y="3362"/>
                  </a:lnTo>
                  <a:lnTo>
                    <a:pt x="1158" y="3131"/>
                  </a:lnTo>
                  <a:cubicBezTo>
                    <a:pt x="1158" y="3011"/>
                    <a:pt x="1038" y="2779"/>
                    <a:pt x="1038" y="2668"/>
                  </a:cubicBezTo>
                  <a:cubicBezTo>
                    <a:pt x="927" y="2547"/>
                    <a:pt x="927" y="2316"/>
                    <a:pt x="927" y="2205"/>
                  </a:cubicBezTo>
                  <a:lnTo>
                    <a:pt x="927" y="2084"/>
                  </a:lnTo>
                  <a:lnTo>
                    <a:pt x="927" y="2205"/>
                  </a:lnTo>
                  <a:cubicBezTo>
                    <a:pt x="927" y="2205"/>
                    <a:pt x="1038" y="2205"/>
                    <a:pt x="1038" y="2316"/>
                  </a:cubicBezTo>
                  <a:cubicBezTo>
                    <a:pt x="1038" y="2436"/>
                    <a:pt x="1038" y="2436"/>
                    <a:pt x="1158" y="2547"/>
                  </a:cubicBezTo>
                  <a:cubicBezTo>
                    <a:pt x="1269" y="2779"/>
                    <a:pt x="1390" y="3011"/>
                    <a:pt x="1390" y="3362"/>
                  </a:cubicBezTo>
                  <a:cubicBezTo>
                    <a:pt x="1501" y="3594"/>
                    <a:pt x="1501" y="3705"/>
                    <a:pt x="1501" y="3937"/>
                  </a:cubicBezTo>
                  <a:close/>
                  <a:moveTo>
                    <a:pt x="343" y="2779"/>
                  </a:moveTo>
                  <a:lnTo>
                    <a:pt x="464" y="3011"/>
                  </a:lnTo>
                  <a:lnTo>
                    <a:pt x="464" y="2779"/>
                  </a:lnTo>
                  <a:lnTo>
                    <a:pt x="464" y="2668"/>
                  </a:lnTo>
                  <a:cubicBezTo>
                    <a:pt x="575" y="2547"/>
                    <a:pt x="575" y="2316"/>
                    <a:pt x="575" y="2316"/>
                  </a:cubicBezTo>
                  <a:cubicBezTo>
                    <a:pt x="575" y="2205"/>
                    <a:pt x="695" y="1973"/>
                    <a:pt x="695" y="1853"/>
                  </a:cubicBezTo>
                  <a:cubicBezTo>
                    <a:pt x="695" y="1621"/>
                    <a:pt x="806" y="1279"/>
                    <a:pt x="806" y="1158"/>
                  </a:cubicBezTo>
                  <a:cubicBezTo>
                    <a:pt x="575" y="1279"/>
                    <a:pt x="464" y="1621"/>
                    <a:pt x="343" y="1853"/>
                  </a:cubicBezTo>
                  <a:lnTo>
                    <a:pt x="343" y="2436"/>
                  </a:lnTo>
                  <a:lnTo>
                    <a:pt x="232" y="2436"/>
                  </a:lnTo>
                  <a:lnTo>
                    <a:pt x="232" y="2547"/>
                  </a:lnTo>
                  <a:lnTo>
                    <a:pt x="232" y="2547"/>
                  </a:lnTo>
                  <a:cubicBezTo>
                    <a:pt x="232" y="2668"/>
                    <a:pt x="343" y="2668"/>
                    <a:pt x="343" y="2779"/>
                  </a:cubicBezTo>
                  <a:close/>
                  <a:moveTo>
                    <a:pt x="806" y="1853"/>
                  </a:moveTo>
                  <a:cubicBezTo>
                    <a:pt x="927" y="1742"/>
                    <a:pt x="927" y="1279"/>
                    <a:pt x="927" y="1158"/>
                  </a:cubicBezTo>
                  <a:lnTo>
                    <a:pt x="927" y="1047"/>
                  </a:lnTo>
                  <a:cubicBezTo>
                    <a:pt x="927" y="816"/>
                    <a:pt x="927" y="695"/>
                    <a:pt x="806" y="464"/>
                  </a:cubicBezTo>
                  <a:cubicBezTo>
                    <a:pt x="806" y="464"/>
                    <a:pt x="695" y="121"/>
                    <a:pt x="575" y="1"/>
                  </a:cubicBezTo>
                  <a:lnTo>
                    <a:pt x="575" y="232"/>
                  </a:lnTo>
                  <a:cubicBezTo>
                    <a:pt x="695" y="353"/>
                    <a:pt x="695" y="464"/>
                    <a:pt x="695" y="464"/>
                  </a:cubicBezTo>
                  <a:cubicBezTo>
                    <a:pt x="695" y="695"/>
                    <a:pt x="695" y="816"/>
                    <a:pt x="806" y="927"/>
                  </a:cubicBezTo>
                  <a:lnTo>
                    <a:pt x="575" y="1158"/>
                  </a:lnTo>
                  <a:cubicBezTo>
                    <a:pt x="464" y="1279"/>
                    <a:pt x="343" y="1510"/>
                    <a:pt x="343" y="1621"/>
                  </a:cubicBezTo>
                  <a:cubicBezTo>
                    <a:pt x="232" y="1742"/>
                    <a:pt x="232" y="1853"/>
                    <a:pt x="232" y="1973"/>
                  </a:cubicBezTo>
                  <a:lnTo>
                    <a:pt x="112" y="2316"/>
                  </a:lnTo>
                  <a:lnTo>
                    <a:pt x="112" y="2316"/>
                  </a:lnTo>
                  <a:lnTo>
                    <a:pt x="112" y="2668"/>
                  </a:lnTo>
                  <a:cubicBezTo>
                    <a:pt x="112" y="2668"/>
                    <a:pt x="112" y="2899"/>
                    <a:pt x="232" y="2899"/>
                  </a:cubicBezTo>
                  <a:lnTo>
                    <a:pt x="232" y="2779"/>
                  </a:lnTo>
                  <a:lnTo>
                    <a:pt x="343" y="3011"/>
                  </a:lnTo>
                  <a:lnTo>
                    <a:pt x="343" y="3131"/>
                  </a:lnTo>
                  <a:lnTo>
                    <a:pt x="343" y="3362"/>
                  </a:lnTo>
                  <a:lnTo>
                    <a:pt x="464" y="3705"/>
                  </a:lnTo>
                  <a:lnTo>
                    <a:pt x="464" y="3705"/>
                  </a:lnTo>
                  <a:lnTo>
                    <a:pt x="232" y="4168"/>
                  </a:lnTo>
                  <a:cubicBezTo>
                    <a:pt x="112" y="4400"/>
                    <a:pt x="112" y="4631"/>
                    <a:pt x="112" y="4863"/>
                  </a:cubicBezTo>
                  <a:cubicBezTo>
                    <a:pt x="112" y="4983"/>
                    <a:pt x="1" y="5094"/>
                    <a:pt x="112" y="5214"/>
                  </a:cubicBezTo>
                  <a:lnTo>
                    <a:pt x="112" y="5094"/>
                  </a:lnTo>
                  <a:cubicBezTo>
                    <a:pt x="232" y="4863"/>
                    <a:pt x="232" y="4631"/>
                    <a:pt x="343" y="4400"/>
                  </a:cubicBezTo>
                  <a:cubicBezTo>
                    <a:pt x="343" y="4288"/>
                    <a:pt x="464" y="4057"/>
                    <a:pt x="575" y="3937"/>
                  </a:cubicBezTo>
                  <a:lnTo>
                    <a:pt x="575" y="4168"/>
                  </a:lnTo>
                  <a:lnTo>
                    <a:pt x="575" y="4631"/>
                  </a:lnTo>
                  <a:lnTo>
                    <a:pt x="575" y="4751"/>
                  </a:lnTo>
                  <a:lnTo>
                    <a:pt x="464" y="4751"/>
                  </a:lnTo>
                  <a:lnTo>
                    <a:pt x="464" y="4983"/>
                  </a:lnTo>
                  <a:cubicBezTo>
                    <a:pt x="464" y="5214"/>
                    <a:pt x="343" y="5446"/>
                    <a:pt x="343" y="5677"/>
                  </a:cubicBezTo>
                  <a:cubicBezTo>
                    <a:pt x="343" y="5789"/>
                    <a:pt x="343" y="5789"/>
                    <a:pt x="343" y="5677"/>
                  </a:cubicBezTo>
                  <a:cubicBezTo>
                    <a:pt x="464" y="5557"/>
                    <a:pt x="464" y="5557"/>
                    <a:pt x="464" y="5446"/>
                  </a:cubicBezTo>
                  <a:cubicBezTo>
                    <a:pt x="575" y="5214"/>
                    <a:pt x="695" y="4983"/>
                    <a:pt x="695" y="4751"/>
                  </a:cubicBezTo>
                  <a:lnTo>
                    <a:pt x="695" y="4520"/>
                  </a:lnTo>
                  <a:lnTo>
                    <a:pt x="695" y="4168"/>
                  </a:lnTo>
                  <a:cubicBezTo>
                    <a:pt x="695" y="4057"/>
                    <a:pt x="806" y="3705"/>
                    <a:pt x="927" y="3594"/>
                  </a:cubicBezTo>
                  <a:cubicBezTo>
                    <a:pt x="927" y="3242"/>
                    <a:pt x="927" y="3242"/>
                    <a:pt x="1038" y="3011"/>
                  </a:cubicBezTo>
                  <a:lnTo>
                    <a:pt x="1038" y="3594"/>
                  </a:lnTo>
                  <a:lnTo>
                    <a:pt x="1038" y="4631"/>
                  </a:lnTo>
                  <a:lnTo>
                    <a:pt x="927" y="4983"/>
                  </a:lnTo>
                  <a:cubicBezTo>
                    <a:pt x="927" y="5094"/>
                    <a:pt x="806" y="5214"/>
                    <a:pt x="806" y="5326"/>
                  </a:cubicBezTo>
                  <a:lnTo>
                    <a:pt x="575" y="5557"/>
                  </a:lnTo>
                  <a:cubicBezTo>
                    <a:pt x="695" y="5677"/>
                    <a:pt x="806" y="5557"/>
                    <a:pt x="806" y="5446"/>
                  </a:cubicBezTo>
                  <a:cubicBezTo>
                    <a:pt x="1038" y="5326"/>
                    <a:pt x="1038" y="4983"/>
                    <a:pt x="1158" y="4863"/>
                  </a:cubicBezTo>
                  <a:lnTo>
                    <a:pt x="1158" y="4631"/>
                  </a:lnTo>
                  <a:cubicBezTo>
                    <a:pt x="1158" y="4400"/>
                    <a:pt x="1269" y="4288"/>
                    <a:pt x="1269" y="4168"/>
                  </a:cubicBezTo>
                  <a:lnTo>
                    <a:pt x="1269" y="3937"/>
                  </a:lnTo>
                  <a:cubicBezTo>
                    <a:pt x="1269" y="4057"/>
                    <a:pt x="1501" y="4520"/>
                    <a:pt x="1501" y="4631"/>
                  </a:cubicBezTo>
                  <a:lnTo>
                    <a:pt x="1501" y="5326"/>
                  </a:lnTo>
                  <a:cubicBezTo>
                    <a:pt x="1501" y="5326"/>
                    <a:pt x="1390" y="5446"/>
                    <a:pt x="1501" y="5446"/>
                  </a:cubicBezTo>
                  <a:lnTo>
                    <a:pt x="1621" y="5214"/>
                  </a:lnTo>
                  <a:cubicBezTo>
                    <a:pt x="1732" y="5094"/>
                    <a:pt x="1732" y="4983"/>
                    <a:pt x="1621" y="4863"/>
                  </a:cubicBezTo>
                  <a:lnTo>
                    <a:pt x="1621" y="4400"/>
                  </a:lnTo>
                  <a:lnTo>
                    <a:pt x="1501" y="4288"/>
                  </a:lnTo>
                  <a:cubicBezTo>
                    <a:pt x="1621" y="4168"/>
                    <a:pt x="1621" y="4057"/>
                    <a:pt x="1621" y="3937"/>
                  </a:cubicBezTo>
                  <a:lnTo>
                    <a:pt x="1621" y="3937"/>
                  </a:lnTo>
                  <a:cubicBezTo>
                    <a:pt x="1621" y="3594"/>
                    <a:pt x="1621" y="3362"/>
                    <a:pt x="1501" y="3131"/>
                  </a:cubicBezTo>
                  <a:cubicBezTo>
                    <a:pt x="1390" y="2547"/>
                    <a:pt x="1158" y="2436"/>
                    <a:pt x="1038" y="2205"/>
                  </a:cubicBezTo>
                  <a:lnTo>
                    <a:pt x="1038" y="1973"/>
                  </a:lnTo>
                  <a:lnTo>
                    <a:pt x="1038" y="1853"/>
                  </a:lnTo>
                  <a:cubicBezTo>
                    <a:pt x="1269" y="1621"/>
                    <a:pt x="1501" y="1390"/>
                    <a:pt x="1390" y="1158"/>
                  </a:cubicBezTo>
                  <a:cubicBezTo>
                    <a:pt x="1390" y="1047"/>
                    <a:pt x="1501" y="816"/>
                    <a:pt x="1390" y="695"/>
                  </a:cubicBezTo>
                  <a:lnTo>
                    <a:pt x="1390" y="1047"/>
                  </a:lnTo>
                  <a:lnTo>
                    <a:pt x="1269" y="1158"/>
                  </a:lnTo>
                  <a:cubicBezTo>
                    <a:pt x="1269" y="1279"/>
                    <a:pt x="1158" y="1510"/>
                    <a:pt x="1038" y="1621"/>
                  </a:cubicBezTo>
                  <a:cubicBezTo>
                    <a:pt x="1038" y="1742"/>
                    <a:pt x="1038" y="1742"/>
                    <a:pt x="927" y="1742"/>
                  </a:cubicBezTo>
                  <a:cubicBezTo>
                    <a:pt x="927" y="1853"/>
                    <a:pt x="927" y="1853"/>
                    <a:pt x="806" y="197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26b77b90d66_4_15"/>
            <p:cNvSpPr/>
            <p:nvPr/>
          </p:nvSpPr>
          <p:spPr>
            <a:xfrm flipH="1">
              <a:off x="1203055" y="3848580"/>
              <a:ext cx="530822" cy="163143"/>
            </a:xfrm>
            <a:custGeom>
              <a:avLst/>
              <a:gdLst/>
              <a:ahLst/>
              <a:cxnLst/>
              <a:rect l="l" t="t" r="r" b="b"/>
              <a:pathLst>
                <a:path w="5668" h="1742" extrusionOk="0">
                  <a:moveTo>
                    <a:pt x="3352" y="1158"/>
                  </a:moveTo>
                  <a:lnTo>
                    <a:pt x="3241" y="1158"/>
                  </a:lnTo>
                  <a:cubicBezTo>
                    <a:pt x="2889" y="1158"/>
                    <a:pt x="2547" y="1158"/>
                    <a:pt x="2195" y="926"/>
                  </a:cubicBezTo>
                  <a:lnTo>
                    <a:pt x="2426" y="926"/>
                  </a:lnTo>
                  <a:lnTo>
                    <a:pt x="2658" y="926"/>
                  </a:lnTo>
                  <a:lnTo>
                    <a:pt x="3121" y="926"/>
                  </a:lnTo>
                  <a:lnTo>
                    <a:pt x="3704" y="1047"/>
                  </a:lnTo>
                  <a:close/>
                  <a:moveTo>
                    <a:pt x="4047" y="232"/>
                  </a:moveTo>
                  <a:cubicBezTo>
                    <a:pt x="4047" y="352"/>
                    <a:pt x="3936" y="352"/>
                    <a:pt x="3815" y="352"/>
                  </a:cubicBezTo>
                  <a:cubicBezTo>
                    <a:pt x="3473" y="584"/>
                    <a:pt x="3584" y="463"/>
                    <a:pt x="3352" y="584"/>
                  </a:cubicBezTo>
                  <a:cubicBezTo>
                    <a:pt x="3121" y="584"/>
                    <a:pt x="3010" y="584"/>
                    <a:pt x="2778" y="695"/>
                  </a:cubicBezTo>
                  <a:lnTo>
                    <a:pt x="2658" y="695"/>
                  </a:lnTo>
                  <a:cubicBezTo>
                    <a:pt x="2547" y="815"/>
                    <a:pt x="2195" y="815"/>
                    <a:pt x="2084" y="815"/>
                  </a:cubicBezTo>
                  <a:lnTo>
                    <a:pt x="1963" y="815"/>
                  </a:lnTo>
                  <a:cubicBezTo>
                    <a:pt x="2084" y="815"/>
                    <a:pt x="2195" y="815"/>
                    <a:pt x="2547" y="584"/>
                  </a:cubicBezTo>
                  <a:cubicBezTo>
                    <a:pt x="2889" y="463"/>
                    <a:pt x="3010" y="352"/>
                    <a:pt x="3352" y="352"/>
                  </a:cubicBezTo>
                  <a:cubicBezTo>
                    <a:pt x="3473" y="232"/>
                    <a:pt x="3704" y="232"/>
                    <a:pt x="3815" y="232"/>
                  </a:cubicBezTo>
                  <a:lnTo>
                    <a:pt x="3936" y="232"/>
                  </a:lnTo>
                  <a:close/>
                  <a:moveTo>
                    <a:pt x="2426" y="1158"/>
                  </a:moveTo>
                  <a:lnTo>
                    <a:pt x="2195" y="1158"/>
                  </a:lnTo>
                  <a:cubicBezTo>
                    <a:pt x="2084" y="1158"/>
                    <a:pt x="1852" y="1047"/>
                    <a:pt x="1621" y="1047"/>
                  </a:cubicBezTo>
                  <a:lnTo>
                    <a:pt x="1500" y="1047"/>
                  </a:lnTo>
                  <a:cubicBezTo>
                    <a:pt x="1500" y="926"/>
                    <a:pt x="1158" y="926"/>
                    <a:pt x="1037" y="926"/>
                  </a:cubicBezTo>
                  <a:cubicBezTo>
                    <a:pt x="1389" y="1278"/>
                    <a:pt x="1852" y="1389"/>
                    <a:pt x="2195" y="1389"/>
                  </a:cubicBezTo>
                  <a:cubicBezTo>
                    <a:pt x="2658" y="1510"/>
                    <a:pt x="2426" y="1510"/>
                    <a:pt x="2778" y="1389"/>
                  </a:cubicBezTo>
                  <a:lnTo>
                    <a:pt x="2889" y="1278"/>
                  </a:lnTo>
                  <a:lnTo>
                    <a:pt x="2658" y="1278"/>
                  </a:lnTo>
                  <a:cubicBezTo>
                    <a:pt x="2658" y="1278"/>
                    <a:pt x="2547" y="1278"/>
                    <a:pt x="2426" y="1158"/>
                  </a:cubicBezTo>
                  <a:close/>
                  <a:moveTo>
                    <a:pt x="695" y="352"/>
                  </a:moveTo>
                  <a:lnTo>
                    <a:pt x="695" y="352"/>
                  </a:lnTo>
                  <a:lnTo>
                    <a:pt x="926" y="352"/>
                  </a:lnTo>
                  <a:cubicBezTo>
                    <a:pt x="1037" y="352"/>
                    <a:pt x="1158" y="463"/>
                    <a:pt x="1269" y="463"/>
                  </a:cubicBezTo>
                  <a:cubicBezTo>
                    <a:pt x="1389" y="463"/>
                    <a:pt x="1500" y="584"/>
                    <a:pt x="1621" y="695"/>
                  </a:cubicBezTo>
                  <a:cubicBezTo>
                    <a:pt x="1732" y="695"/>
                    <a:pt x="1852" y="815"/>
                    <a:pt x="1852" y="926"/>
                  </a:cubicBezTo>
                  <a:lnTo>
                    <a:pt x="1732" y="926"/>
                  </a:lnTo>
                  <a:lnTo>
                    <a:pt x="1269" y="815"/>
                  </a:lnTo>
                  <a:lnTo>
                    <a:pt x="926" y="815"/>
                  </a:lnTo>
                  <a:cubicBezTo>
                    <a:pt x="695" y="815"/>
                    <a:pt x="111" y="926"/>
                    <a:pt x="0" y="1158"/>
                  </a:cubicBezTo>
                  <a:lnTo>
                    <a:pt x="111" y="1158"/>
                  </a:lnTo>
                  <a:cubicBezTo>
                    <a:pt x="343" y="1158"/>
                    <a:pt x="343" y="1047"/>
                    <a:pt x="695" y="1047"/>
                  </a:cubicBezTo>
                  <a:cubicBezTo>
                    <a:pt x="695" y="1047"/>
                    <a:pt x="926" y="1047"/>
                    <a:pt x="926" y="926"/>
                  </a:cubicBezTo>
                  <a:cubicBezTo>
                    <a:pt x="926" y="1047"/>
                    <a:pt x="1037" y="1047"/>
                    <a:pt x="1037" y="1158"/>
                  </a:cubicBezTo>
                  <a:cubicBezTo>
                    <a:pt x="1389" y="1389"/>
                    <a:pt x="1621" y="1510"/>
                    <a:pt x="1963" y="1510"/>
                  </a:cubicBezTo>
                  <a:cubicBezTo>
                    <a:pt x="2084" y="1510"/>
                    <a:pt x="2195" y="1621"/>
                    <a:pt x="2315" y="1621"/>
                  </a:cubicBezTo>
                  <a:lnTo>
                    <a:pt x="2315" y="1621"/>
                  </a:lnTo>
                  <a:lnTo>
                    <a:pt x="2426" y="1621"/>
                  </a:lnTo>
                  <a:cubicBezTo>
                    <a:pt x="2658" y="1621"/>
                    <a:pt x="2778" y="1621"/>
                    <a:pt x="2889" y="1510"/>
                  </a:cubicBezTo>
                  <a:lnTo>
                    <a:pt x="2778" y="1510"/>
                  </a:lnTo>
                  <a:cubicBezTo>
                    <a:pt x="2889" y="1510"/>
                    <a:pt x="3010" y="1389"/>
                    <a:pt x="3121" y="1389"/>
                  </a:cubicBezTo>
                  <a:cubicBezTo>
                    <a:pt x="3241" y="1389"/>
                    <a:pt x="3352" y="1389"/>
                    <a:pt x="3584" y="1278"/>
                  </a:cubicBezTo>
                  <a:lnTo>
                    <a:pt x="3704" y="1278"/>
                  </a:lnTo>
                  <a:cubicBezTo>
                    <a:pt x="3815" y="1278"/>
                    <a:pt x="3936" y="1389"/>
                    <a:pt x="3936" y="1389"/>
                  </a:cubicBezTo>
                  <a:cubicBezTo>
                    <a:pt x="4167" y="1510"/>
                    <a:pt x="4278" y="1510"/>
                    <a:pt x="4399" y="1621"/>
                  </a:cubicBezTo>
                  <a:lnTo>
                    <a:pt x="4862" y="1621"/>
                  </a:lnTo>
                  <a:lnTo>
                    <a:pt x="4862" y="1621"/>
                  </a:lnTo>
                  <a:cubicBezTo>
                    <a:pt x="4973" y="1621"/>
                    <a:pt x="5093" y="1741"/>
                    <a:pt x="5204" y="1621"/>
                  </a:cubicBezTo>
                  <a:cubicBezTo>
                    <a:pt x="5093" y="1621"/>
                    <a:pt x="4973" y="1510"/>
                    <a:pt x="4862" y="1510"/>
                  </a:cubicBezTo>
                  <a:lnTo>
                    <a:pt x="4510" y="1510"/>
                  </a:lnTo>
                  <a:lnTo>
                    <a:pt x="3936" y="1158"/>
                  </a:lnTo>
                  <a:lnTo>
                    <a:pt x="4047" y="1158"/>
                  </a:lnTo>
                  <a:lnTo>
                    <a:pt x="4399" y="1158"/>
                  </a:lnTo>
                  <a:cubicBezTo>
                    <a:pt x="4510" y="1158"/>
                    <a:pt x="4973" y="1278"/>
                    <a:pt x="5204" y="1389"/>
                  </a:cubicBezTo>
                  <a:lnTo>
                    <a:pt x="5436" y="1389"/>
                  </a:lnTo>
                  <a:lnTo>
                    <a:pt x="5556" y="1389"/>
                  </a:lnTo>
                  <a:lnTo>
                    <a:pt x="5667" y="1389"/>
                  </a:lnTo>
                  <a:cubicBezTo>
                    <a:pt x="5667" y="1278"/>
                    <a:pt x="5436" y="1278"/>
                    <a:pt x="5325" y="1278"/>
                  </a:cubicBezTo>
                  <a:lnTo>
                    <a:pt x="5325" y="1158"/>
                  </a:lnTo>
                  <a:lnTo>
                    <a:pt x="5204" y="1158"/>
                  </a:lnTo>
                  <a:cubicBezTo>
                    <a:pt x="4973" y="1158"/>
                    <a:pt x="4862" y="1047"/>
                    <a:pt x="4630" y="1047"/>
                  </a:cubicBezTo>
                  <a:lnTo>
                    <a:pt x="4278" y="1047"/>
                  </a:lnTo>
                  <a:lnTo>
                    <a:pt x="4167" y="1047"/>
                  </a:lnTo>
                  <a:lnTo>
                    <a:pt x="4047" y="1047"/>
                  </a:lnTo>
                  <a:lnTo>
                    <a:pt x="3936" y="926"/>
                  </a:lnTo>
                  <a:cubicBezTo>
                    <a:pt x="3704" y="926"/>
                    <a:pt x="3473" y="815"/>
                    <a:pt x="3241" y="815"/>
                  </a:cubicBezTo>
                  <a:lnTo>
                    <a:pt x="2889" y="695"/>
                  </a:lnTo>
                  <a:lnTo>
                    <a:pt x="3121" y="695"/>
                  </a:lnTo>
                  <a:lnTo>
                    <a:pt x="3241" y="695"/>
                  </a:lnTo>
                  <a:lnTo>
                    <a:pt x="3473" y="695"/>
                  </a:lnTo>
                  <a:cubicBezTo>
                    <a:pt x="3584" y="695"/>
                    <a:pt x="3815" y="584"/>
                    <a:pt x="3936" y="695"/>
                  </a:cubicBezTo>
                  <a:lnTo>
                    <a:pt x="4278" y="695"/>
                  </a:lnTo>
                  <a:lnTo>
                    <a:pt x="4741" y="695"/>
                  </a:lnTo>
                  <a:lnTo>
                    <a:pt x="5093" y="815"/>
                  </a:lnTo>
                  <a:cubicBezTo>
                    <a:pt x="5204" y="926"/>
                    <a:pt x="5325" y="1047"/>
                    <a:pt x="5436" y="1047"/>
                  </a:cubicBezTo>
                  <a:cubicBezTo>
                    <a:pt x="5556" y="1158"/>
                    <a:pt x="5556" y="1158"/>
                    <a:pt x="5556" y="1047"/>
                  </a:cubicBezTo>
                  <a:cubicBezTo>
                    <a:pt x="5556" y="926"/>
                    <a:pt x="5325" y="815"/>
                    <a:pt x="5204" y="815"/>
                  </a:cubicBezTo>
                  <a:cubicBezTo>
                    <a:pt x="5093" y="695"/>
                    <a:pt x="4973" y="695"/>
                    <a:pt x="4741" y="584"/>
                  </a:cubicBezTo>
                  <a:lnTo>
                    <a:pt x="4278" y="463"/>
                  </a:lnTo>
                  <a:lnTo>
                    <a:pt x="4278" y="463"/>
                  </a:lnTo>
                  <a:lnTo>
                    <a:pt x="3936" y="463"/>
                  </a:lnTo>
                  <a:cubicBezTo>
                    <a:pt x="4047" y="463"/>
                    <a:pt x="4167" y="352"/>
                    <a:pt x="4278" y="352"/>
                  </a:cubicBezTo>
                  <a:cubicBezTo>
                    <a:pt x="4399" y="232"/>
                    <a:pt x="4510" y="232"/>
                    <a:pt x="4741" y="232"/>
                  </a:cubicBezTo>
                  <a:lnTo>
                    <a:pt x="5204" y="232"/>
                  </a:lnTo>
                  <a:lnTo>
                    <a:pt x="5325" y="232"/>
                  </a:lnTo>
                  <a:cubicBezTo>
                    <a:pt x="5556" y="352"/>
                    <a:pt x="5436" y="232"/>
                    <a:pt x="5325" y="121"/>
                  </a:cubicBezTo>
                  <a:lnTo>
                    <a:pt x="5093" y="121"/>
                  </a:lnTo>
                  <a:cubicBezTo>
                    <a:pt x="4973" y="0"/>
                    <a:pt x="4741" y="0"/>
                    <a:pt x="4510" y="121"/>
                  </a:cubicBezTo>
                  <a:lnTo>
                    <a:pt x="4399" y="121"/>
                  </a:lnTo>
                  <a:cubicBezTo>
                    <a:pt x="4278" y="121"/>
                    <a:pt x="4278" y="232"/>
                    <a:pt x="4278" y="121"/>
                  </a:cubicBezTo>
                  <a:lnTo>
                    <a:pt x="3936" y="121"/>
                  </a:lnTo>
                  <a:cubicBezTo>
                    <a:pt x="3584" y="121"/>
                    <a:pt x="3352" y="121"/>
                    <a:pt x="3010" y="232"/>
                  </a:cubicBezTo>
                  <a:cubicBezTo>
                    <a:pt x="2658" y="232"/>
                    <a:pt x="2426" y="463"/>
                    <a:pt x="2084" y="695"/>
                  </a:cubicBezTo>
                  <a:lnTo>
                    <a:pt x="1852" y="695"/>
                  </a:lnTo>
                  <a:cubicBezTo>
                    <a:pt x="1621" y="463"/>
                    <a:pt x="1500" y="352"/>
                    <a:pt x="1269" y="352"/>
                  </a:cubicBezTo>
                  <a:cubicBezTo>
                    <a:pt x="1037" y="232"/>
                    <a:pt x="1158" y="352"/>
                    <a:pt x="1037" y="232"/>
                  </a:cubicBezTo>
                  <a:cubicBezTo>
                    <a:pt x="926" y="232"/>
                    <a:pt x="695" y="232"/>
                    <a:pt x="695" y="35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26b77b90d66_4_15"/>
            <p:cNvSpPr/>
            <p:nvPr/>
          </p:nvSpPr>
          <p:spPr>
            <a:xfrm flipH="1">
              <a:off x="1300172" y="4043663"/>
              <a:ext cx="423309" cy="423309"/>
            </a:xfrm>
            <a:custGeom>
              <a:avLst/>
              <a:gdLst/>
              <a:ahLst/>
              <a:cxnLst/>
              <a:rect l="l" t="t" r="r" b="b"/>
              <a:pathLst>
                <a:path w="4520" h="4520" extrusionOk="0">
                  <a:moveTo>
                    <a:pt x="2667" y="2668"/>
                  </a:moveTo>
                  <a:cubicBezTo>
                    <a:pt x="2547" y="2668"/>
                    <a:pt x="2436" y="2668"/>
                    <a:pt x="2315" y="2547"/>
                  </a:cubicBezTo>
                  <a:cubicBezTo>
                    <a:pt x="2315" y="2547"/>
                    <a:pt x="2084" y="2316"/>
                    <a:pt x="2084" y="2205"/>
                  </a:cubicBezTo>
                  <a:cubicBezTo>
                    <a:pt x="1852" y="1973"/>
                    <a:pt x="1852" y="1853"/>
                    <a:pt x="1741" y="1621"/>
                  </a:cubicBezTo>
                  <a:cubicBezTo>
                    <a:pt x="2204" y="1973"/>
                    <a:pt x="2315" y="2084"/>
                    <a:pt x="2547" y="2547"/>
                  </a:cubicBezTo>
                  <a:cubicBezTo>
                    <a:pt x="2667" y="2547"/>
                    <a:pt x="2667" y="2668"/>
                    <a:pt x="2667" y="2668"/>
                  </a:cubicBezTo>
                  <a:close/>
                  <a:moveTo>
                    <a:pt x="1852" y="1510"/>
                  </a:moveTo>
                  <a:lnTo>
                    <a:pt x="2084" y="1742"/>
                  </a:lnTo>
                  <a:lnTo>
                    <a:pt x="2204" y="1742"/>
                  </a:lnTo>
                  <a:lnTo>
                    <a:pt x="2436" y="1853"/>
                  </a:lnTo>
                  <a:cubicBezTo>
                    <a:pt x="2547" y="1853"/>
                    <a:pt x="2778" y="2084"/>
                    <a:pt x="2899" y="2084"/>
                  </a:cubicBezTo>
                  <a:lnTo>
                    <a:pt x="3010" y="2205"/>
                  </a:lnTo>
                  <a:cubicBezTo>
                    <a:pt x="3130" y="2205"/>
                    <a:pt x="3473" y="2436"/>
                    <a:pt x="3473" y="2436"/>
                  </a:cubicBezTo>
                  <a:lnTo>
                    <a:pt x="3010" y="1973"/>
                  </a:lnTo>
                  <a:cubicBezTo>
                    <a:pt x="2667" y="1742"/>
                    <a:pt x="2547" y="1621"/>
                    <a:pt x="2084" y="1510"/>
                  </a:cubicBezTo>
                  <a:lnTo>
                    <a:pt x="1852" y="1510"/>
                  </a:lnTo>
                  <a:cubicBezTo>
                    <a:pt x="1852" y="1390"/>
                    <a:pt x="1741" y="1279"/>
                    <a:pt x="1621" y="1279"/>
                  </a:cubicBezTo>
                  <a:cubicBezTo>
                    <a:pt x="1621" y="1390"/>
                    <a:pt x="1741" y="1390"/>
                    <a:pt x="1852" y="1510"/>
                  </a:cubicBezTo>
                  <a:close/>
                  <a:moveTo>
                    <a:pt x="1741" y="2205"/>
                  </a:moveTo>
                  <a:lnTo>
                    <a:pt x="1973" y="2316"/>
                  </a:lnTo>
                  <a:cubicBezTo>
                    <a:pt x="1973" y="2316"/>
                    <a:pt x="1852" y="2084"/>
                    <a:pt x="1741" y="1973"/>
                  </a:cubicBezTo>
                  <a:cubicBezTo>
                    <a:pt x="1741" y="1973"/>
                    <a:pt x="1741" y="1853"/>
                    <a:pt x="1621" y="1853"/>
                  </a:cubicBezTo>
                  <a:lnTo>
                    <a:pt x="1621" y="1742"/>
                  </a:lnTo>
                  <a:lnTo>
                    <a:pt x="1278" y="1158"/>
                  </a:lnTo>
                  <a:cubicBezTo>
                    <a:pt x="1047" y="1047"/>
                    <a:pt x="1047" y="927"/>
                    <a:pt x="926" y="816"/>
                  </a:cubicBezTo>
                  <a:cubicBezTo>
                    <a:pt x="815" y="816"/>
                    <a:pt x="926" y="927"/>
                    <a:pt x="926" y="1047"/>
                  </a:cubicBezTo>
                  <a:lnTo>
                    <a:pt x="926" y="1158"/>
                  </a:lnTo>
                  <a:cubicBezTo>
                    <a:pt x="1158" y="1621"/>
                    <a:pt x="1278" y="1853"/>
                    <a:pt x="1510" y="2084"/>
                  </a:cubicBezTo>
                  <a:cubicBezTo>
                    <a:pt x="1621" y="2205"/>
                    <a:pt x="1621" y="2205"/>
                    <a:pt x="1741" y="2205"/>
                  </a:cubicBezTo>
                  <a:close/>
                  <a:moveTo>
                    <a:pt x="463" y="353"/>
                  </a:moveTo>
                  <a:cubicBezTo>
                    <a:pt x="463" y="232"/>
                    <a:pt x="352" y="232"/>
                    <a:pt x="232" y="232"/>
                  </a:cubicBezTo>
                  <a:cubicBezTo>
                    <a:pt x="232" y="121"/>
                    <a:pt x="121" y="121"/>
                    <a:pt x="121" y="121"/>
                  </a:cubicBezTo>
                  <a:lnTo>
                    <a:pt x="0" y="121"/>
                  </a:lnTo>
                  <a:cubicBezTo>
                    <a:pt x="0" y="232"/>
                    <a:pt x="232" y="353"/>
                    <a:pt x="352" y="353"/>
                  </a:cubicBezTo>
                  <a:cubicBezTo>
                    <a:pt x="463" y="464"/>
                    <a:pt x="695" y="584"/>
                    <a:pt x="815" y="695"/>
                  </a:cubicBezTo>
                  <a:lnTo>
                    <a:pt x="815" y="695"/>
                  </a:lnTo>
                  <a:cubicBezTo>
                    <a:pt x="695" y="816"/>
                    <a:pt x="695" y="816"/>
                    <a:pt x="815" y="927"/>
                  </a:cubicBezTo>
                  <a:cubicBezTo>
                    <a:pt x="815" y="1279"/>
                    <a:pt x="1047" y="1853"/>
                    <a:pt x="1278" y="2084"/>
                  </a:cubicBezTo>
                  <a:lnTo>
                    <a:pt x="1278" y="2084"/>
                  </a:lnTo>
                  <a:cubicBezTo>
                    <a:pt x="1278" y="2205"/>
                    <a:pt x="1389" y="2205"/>
                    <a:pt x="1510" y="2316"/>
                  </a:cubicBezTo>
                  <a:cubicBezTo>
                    <a:pt x="1510" y="2316"/>
                    <a:pt x="1621" y="2436"/>
                    <a:pt x="1741" y="2436"/>
                  </a:cubicBezTo>
                  <a:lnTo>
                    <a:pt x="1741" y="2316"/>
                  </a:lnTo>
                  <a:cubicBezTo>
                    <a:pt x="1973" y="2436"/>
                    <a:pt x="1973" y="2436"/>
                    <a:pt x="2204" y="2668"/>
                  </a:cubicBezTo>
                  <a:cubicBezTo>
                    <a:pt x="2436" y="2779"/>
                    <a:pt x="2436" y="2668"/>
                    <a:pt x="2547" y="2899"/>
                  </a:cubicBezTo>
                  <a:cubicBezTo>
                    <a:pt x="2667" y="3010"/>
                    <a:pt x="2667" y="3362"/>
                    <a:pt x="2778" y="3473"/>
                  </a:cubicBezTo>
                  <a:cubicBezTo>
                    <a:pt x="2899" y="3594"/>
                    <a:pt x="2899" y="3705"/>
                    <a:pt x="2899" y="3705"/>
                  </a:cubicBezTo>
                  <a:cubicBezTo>
                    <a:pt x="3010" y="3825"/>
                    <a:pt x="3241" y="4168"/>
                    <a:pt x="3362" y="4168"/>
                  </a:cubicBezTo>
                  <a:cubicBezTo>
                    <a:pt x="3362" y="4057"/>
                    <a:pt x="3241" y="3937"/>
                    <a:pt x="3130" y="3825"/>
                  </a:cubicBezTo>
                  <a:cubicBezTo>
                    <a:pt x="3130" y="3705"/>
                    <a:pt x="3010" y="3594"/>
                    <a:pt x="3010" y="3473"/>
                  </a:cubicBezTo>
                  <a:lnTo>
                    <a:pt x="2667" y="2899"/>
                  </a:lnTo>
                  <a:cubicBezTo>
                    <a:pt x="3130" y="3242"/>
                    <a:pt x="3362" y="3594"/>
                    <a:pt x="3593" y="4057"/>
                  </a:cubicBezTo>
                  <a:cubicBezTo>
                    <a:pt x="3593" y="4057"/>
                    <a:pt x="3825" y="4520"/>
                    <a:pt x="3825" y="4288"/>
                  </a:cubicBezTo>
                  <a:lnTo>
                    <a:pt x="3825" y="4057"/>
                  </a:lnTo>
                  <a:lnTo>
                    <a:pt x="3593" y="3825"/>
                  </a:lnTo>
                  <a:cubicBezTo>
                    <a:pt x="3362" y="3473"/>
                    <a:pt x="3362" y="3362"/>
                    <a:pt x="3010" y="3010"/>
                  </a:cubicBezTo>
                  <a:cubicBezTo>
                    <a:pt x="2899" y="2779"/>
                    <a:pt x="2667" y="2205"/>
                    <a:pt x="2315" y="1973"/>
                  </a:cubicBezTo>
                  <a:cubicBezTo>
                    <a:pt x="2436" y="1973"/>
                    <a:pt x="2899" y="2205"/>
                    <a:pt x="2899" y="2316"/>
                  </a:cubicBezTo>
                  <a:lnTo>
                    <a:pt x="3130" y="2547"/>
                  </a:lnTo>
                  <a:cubicBezTo>
                    <a:pt x="3130" y="2547"/>
                    <a:pt x="3362" y="2899"/>
                    <a:pt x="3473" y="3010"/>
                  </a:cubicBezTo>
                  <a:cubicBezTo>
                    <a:pt x="3593" y="3131"/>
                    <a:pt x="3825" y="3473"/>
                    <a:pt x="3825" y="3705"/>
                  </a:cubicBezTo>
                  <a:cubicBezTo>
                    <a:pt x="3936" y="3825"/>
                    <a:pt x="3936" y="3937"/>
                    <a:pt x="3936" y="4057"/>
                  </a:cubicBezTo>
                  <a:cubicBezTo>
                    <a:pt x="4056" y="4057"/>
                    <a:pt x="4056" y="3937"/>
                    <a:pt x="4056" y="3937"/>
                  </a:cubicBezTo>
                  <a:cubicBezTo>
                    <a:pt x="4056" y="3825"/>
                    <a:pt x="4056" y="3705"/>
                    <a:pt x="3936" y="3594"/>
                  </a:cubicBezTo>
                  <a:cubicBezTo>
                    <a:pt x="3936" y="3362"/>
                    <a:pt x="3704" y="3131"/>
                    <a:pt x="3593" y="2779"/>
                  </a:cubicBezTo>
                  <a:cubicBezTo>
                    <a:pt x="3473" y="2779"/>
                    <a:pt x="3241" y="2436"/>
                    <a:pt x="3241" y="2436"/>
                  </a:cubicBezTo>
                  <a:lnTo>
                    <a:pt x="3473" y="2547"/>
                  </a:lnTo>
                  <a:cubicBezTo>
                    <a:pt x="3593" y="2668"/>
                    <a:pt x="3704" y="2668"/>
                    <a:pt x="3936" y="2779"/>
                  </a:cubicBezTo>
                  <a:cubicBezTo>
                    <a:pt x="4288" y="3010"/>
                    <a:pt x="4399" y="3362"/>
                    <a:pt x="4399" y="3362"/>
                  </a:cubicBezTo>
                  <a:cubicBezTo>
                    <a:pt x="4519" y="3362"/>
                    <a:pt x="4399" y="3131"/>
                    <a:pt x="4399" y="3131"/>
                  </a:cubicBezTo>
                  <a:cubicBezTo>
                    <a:pt x="4288" y="2779"/>
                    <a:pt x="4056" y="2547"/>
                    <a:pt x="3704" y="2547"/>
                  </a:cubicBezTo>
                  <a:cubicBezTo>
                    <a:pt x="3704" y="2436"/>
                    <a:pt x="3704" y="2436"/>
                    <a:pt x="3593" y="2436"/>
                  </a:cubicBezTo>
                  <a:cubicBezTo>
                    <a:pt x="3362" y="2084"/>
                    <a:pt x="3010" y="1742"/>
                    <a:pt x="2667" y="1510"/>
                  </a:cubicBezTo>
                  <a:cubicBezTo>
                    <a:pt x="2547" y="1510"/>
                    <a:pt x="2436" y="1510"/>
                    <a:pt x="2315" y="1390"/>
                  </a:cubicBezTo>
                  <a:lnTo>
                    <a:pt x="2315" y="1390"/>
                  </a:lnTo>
                  <a:cubicBezTo>
                    <a:pt x="1973" y="1390"/>
                    <a:pt x="1973" y="1390"/>
                    <a:pt x="1741" y="1158"/>
                  </a:cubicBezTo>
                  <a:cubicBezTo>
                    <a:pt x="1621" y="1158"/>
                    <a:pt x="1621" y="1158"/>
                    <a:pt x="1621" y="1047"/>
                  </a:cubicBezTo>
                  <a:lnTo>
                    <a:pt x="1621" y="695"/>
                  </a:lnTo>
                  <a:lnTo>
                    <a:pt x="1389" y="232"/>
                  </a:lnTo>
                  <a:cubicBezTo>
                    <a:pt x="1278" y="232"/>
                    <a:pt x="1158" y="121"/>
                    <a:pt x="1047" y="1"/>
                  </a:cubicBezTo>
                  <a:lnTo>
                    <a:pt x="1047" y="1"/>
                  </a:lnTo>
                  <a:lnTo>
                    <a:pt x="1158" y="232"/>
                  </a:lnTo>
                  <a:cubicBezTo>
                    <a:pt x="1389" y="464"/>
                    <a:pt x="1389" y="464"/>
                    <a:pt x="1510" y="816"/>
                  </a:cubicBezTo>
                  <a:lnTo>
                    <a:pt x="1510" y="1279"/>
                  </a:lnTo>
                  <a:lnTo>
                    <a:pt x="1389" y="1158"/>
                  </a:lnTo>
                  <a:cubicBezTo>
                    <a:pt x="1158" y="816"/>
                    <a:pt x="815" y="464"/>
                    <a:pt x="463" y="35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26b77b90d66_4_15"/>
            <p:cNvSpPr/>
            <p:nvPr/>
          </p:nvSpPr>
          <p:spPr>
            <a:xfrm flipH="1">
              <a:off x="1875213" y="4119992"/>
              <a:ext cx="411977" cy="444194"/>
            </a:xfrm>
            <a:custGeom>
              <a:avLst/>
              <a:gdLst/>
              <a:ahLst/>
              <a:cxnLst/>
              <a:rect l="l" t="t" r="r" b="b"/>
              <a:pathLst>
                <a:path w="4399" h="4743" extrusionOk="0">
                  <a:moveTo>
                    <a:pt x="1973" y="3816"/>
                  </a:moveTo>
                  <a:cubicBezTo>
                    <a:pt x="1973" y="3705"/>
                    <a:pt x="2084" y="3705"/>
                    <a:pt x="2084" y="3705"/>
                  </a:cubicBezTo>
                  <a:lnTo>
                    <a:pt x="2084" y="3473"/>
                  </a:lnTo>
                  <a:cubicBezTo>
                    <a:pt x="2084" y="3473"/>
                    <a:pt x="2204" y="3353"/>
                    <a:pt x="2204" y="3242"/>
                  </a:cubicBezTo>
                  <a:cubicBezTo>
                    <a:pt x="2204" y="3122"/>
                    <a:pt x="2547" y="2890"/>
                    <a:pt x="2667" y="2547"/>
                  </a:cubicBezTo>
                  <a:cubicBezTo>
                    <a:pt x="2778" y="2195"/>
                    <a:pt x="2778" y="2195"/>
                    <a:pt x="3010" y="1964"/>
                  </a:cubicBezTo>
                  <a:lnTo>
                    <a:pt x="3130" y="1964"/>
                  </a:lnTo>
                  <a:cubicBezTo>
                    <a:pt x="3010" y="1964"/>
                    <a:pt x="2899" y="2084"/>
                    <a:pt x="2899" y="2427"/>
                  </a:cubicBezTo>
                  <a:cubicBezTo>
                    <a:pt x="2778" y="2779"/>
                    <a:pt x="2667" y="3010"/>
                    <a:pt x="2436" y="3353"/>
                  </a:cubicBezTo>
                  <a:cubicBezTo>
                    <a:pt x="2315" y="3353"/>
                    <a:pt x="2315" y="3473"/>
                    <a:pt x="2204" y="3585"/>
                  </a:cubicBezTo>
                  <a:close/>
                  <a:moveTo>
                    <a:pt x="1741" y="2890"/>
                  </a:moveTo>
                  <a:lnTo>
                    <a:pt x="2084" y="2779"/>
                  </a:lnTo>
                  <a:lnTo>
                    <a:pt x="2436" y="2427"/>
                  </a:lnTo>
                  <a:cubicBezTo>
                    <a:pt x="2547" y="2316"/>
                    <a:pt x="2778" y="2084"/>
                    <a:pt x="2778" y="1964"/>
                  </a:cubicBezTo>
                  <a:lnTo>
                    <a:pt x="2547" y="2084"/>
                  </a:lnTo>
                  <a:cubicBezTo>
                    <a:pt x="2315" y="2195"/>
                    <a:pt x="1973" y="2547"/>
                    <a:pt x="1852" y="2658"/>
                  </a:cubicBezTo>
                  <a:lnTo>
                    <a:pt x="1741" y="2779"/>
                  </a:lnTo>
                  <a:close/>
                  <a:moveTo>
                    <a:pt x="2084" y="2195"/>
                  </a:moveTo>
                  <a:cubicBezTo>
                    <a:pt x="2204" y="2195"/>
                    <a:pt x="2315" y="2084"/>
                    <a:pt x="2436" y="1964"/>
                  </a:cubicBezTo>
                  <a:cubicBezTo>
                    <a:pt x="2547" y="1964"/>
                    <a:pt x="2547" y="1964"/>
                    <a:pt x="2667" y="1853"/>
                  </a:cubicBezTo>
                  <a:cubicBezTo>
                    <a:pt x="2778" y="1853"/>
                    <a:pt x="2778" y="1732"/>
                    <a:pt x="2899" y="1732"/>
                  </a:cubicBezTo>
                  <a:cubicBezTo>
                    <a:pt x="3130" y="1621"/>
                    <a:pt x="3362" y="1390"/>
                    <a:pt x="3593" y="1158"/>
                  </a:cubicBezTo>
                  <a:cubicBezTo>
                    <a:pt x="3593" y="1158"/>
                    <a:pt x="3241" y="1158"/>
                    <a:pt x="3241" y="1269"/>
                  </a:cubicBezTo>
                  <a:cubicBezTo>
                    <a:pt x="2778" y="1390"/>
                    <a:pt x="2547" y="1621"/>
                    <a:pt x="2315" y="1853"/>
                  </a:cubicBezTo>
                  <a:lnTo>
                    <a:pt x="2204" y="1853"/>
                  </a:lnTo>
                  <a:cubicBezTo>
                    <a:pt x="2204" y="1964"/>
                    <a:pt x="2084" y="2084"/>
                    <a:pt x="2084" y="2195"/>
                  </a:cubicBezTo>
                  <a:close/>
                  <a:moveTo>
                    <a:pt x="2315" y="1621"/>
                  </a:moveTo>
                  <a:cubicBezTo>
                    <a:pt x="2315" y="1501"/>
                    <a:pt x="2204" y="1621"/>
                    <a:pt x="2204" y="1732"/>
                  </a:cubicBezTo>
                  <a:cubicBezTo>
                    <a:pt x="2084" y="1853"/>
                    <a:pt x="1973" y="1853"/>
                    <a:pt x="1973" y="1964"/>
                  </a:cubicBezTo>
                  <a:lnTo>
                    <a:pt x="2084" y="1964"/>
                  </a:lnTo>
                  <a:lnTo>
                    <a:pt x="1973" y="2195"/>
                  </a:lnTo>
                  <a:cubicBezTo>
                    <a:pt x="1852" y="2316"/>
                    <a:pt x="1852" y="2427"/>
                    <a:pt x="1741" y="2547"/>
                  </a:cubicBezTo>
                  <a:lnTo>
                    <a:pt x="1621" y="2779"/>
                  </a:lnTo>
                  <a:cubicBezTo>
                    <a:pt x="1510" y="2890"/>
                    <a:pt x="1047" y="3010"/>
                    <a:pt x="815" y="3122"/>
                  </a:cubicBezTo>
                  <a:cubicBezTo>
                    <a:pt x="695" y="3242"/>
                    <a:pt x="232" y="3473"/>
                    <a:pt x="232" y="3585"/>
                  </a:cubicBezTo>
                  <a:cubicBezTo>
                    <a:pt x="352" y="3585"/>
                    <a:pt x="463" y="3473"/>
                    <a:pt x="584" y="3473"/>
                  </a:cubicBezTo>
                  <a:cubicBezTo>
                    <a:pt x="695" y="3353"/>
                    <a:pt x="815" y="3242"/>
                    <a:pt x="926" y="3242"/>
                  </a:cubicBezTo>
                  <a:cubicBezTo>
                    <a:pt x="926" y="3242"/>
                    <a:pt x="1389" y="3010"/>
                    <a:pt x="1510" y="3010"/>
                  </a:cubicBezTo>
                  <a:lnTo>
                    <a:pt x="1389" y="3122"/>
                  </a:lnTo>
                  <a:cubicBezTo>
                    <a:pt x="1158" y="3353"/>
                    <a:pt x="926" y="3585"/>
                    <a:pt x="584" y="3705"/>
                  </a:cubicBezTo>
                  <a:cubicBezTo>
                    <a:pt x="463" y="3816"/>
                    <a:pt x="121" y="4048"/>
                    <a:pt x="0" y="4168"/>
                  </a:cubicBezTo>
                  <a:lnTo>
                    <a:pt x="121" y="4168"/>
                  </a:lnTo>
                  <a:cubicBezTo>
                    <a:pt x="232" y="4048"/>
                    <a:pt x="584" y="3936"/>
                    <a:pt x="695" y="3816"/>
                  </a:cubicBezTo>
                  <a:cubicBezTo>
                    <a:pt x="815" y="3705"/>
                    <a:pt x="1047" y="3585"/>
                    <a:pt x="1278" y="3473"/>
                  </a:cubicBezTo>
                  <a:cubicBezTo>
                    <a:pt x="1278" y="3353"/>
                    <a:pt x="1389" y="3353"/>
                    <a:pt x="1389" y="3242"/>
                  </a:cubicBezTo>
                  <a:cubicBezTo>
                    <a:pt x="1510" y="3242"/>
                    <a:pt x="1741" y="3122"/>
                    <a:pt x="1852" y="3010"/>
                  </a:cubicBezTo>
                  <a:cubicBezTo>
                    <a:pt x="2204" y="2890"/>
                    <a:pt x="2204" y="2779"/>
                    <a:pt x="2436" y="2658"/>
                  </a:cubicBezTo>
                  <a:cubicBezTo>
                    <a:pt x="2436" y="2779"/>
                    <a:pt x="2204" y="3010"/>
                    <a:pt x="2084" y="3122"/>
                  </a:cubicBezTo>
                  <a:cubicBezTo>
                    <a:pt x="1741" y="3473"/>
                    <a:pt x="1047" y="4048"/>
                    <a:pt x="584" y="4168"/>
                  </a:cubicBezTo>
                  <a:cubicBezTo>
                    <a:pt x="584" y="4168"/>
                    <a:pt x="352" y="4168"/>
                    <a:pt x="352" y="4279"/>
                  </a:cubicBezTo>
                  <a:lnTo>
                    <a:pt x="584" y="4279"/>
                  </a:lnTo>
                  <a:cubicBezTo>
                    <a:pt x="1047" y="4279"/>
                    <a:pt x="1621" y="3816"/>
                    <a:pt x="1973" y="3473"/>
                  </a:cubicBezTo>
                  <a:lnTo>
                    <a:pt x="1973" y="3585"/>
                  </a:lnTo>
                  <a:lnTo>
                    <a:pt x="1741" y="3936"/>
                  </a:lnTo>
                  <a:cubicBezTo>
                    <a:pt x="1621" y="4168"/>
                    <a:pt x="1621" y="4279"/>
                    <a:pt x="1389" y="4511"/>
                  </a:cubicBezTo>
                  <a:cubicBezTo>
                    <a:pt x="1278" y="4511"/>
                    <a:pt x="1047" y="4631"/>
                    <a:pt x="1047" y="4742"/>
                  </a:cubicBezTo>
                  <a:lnTo>
                    <a:pt x="1158" y="4742"/>
                  </a:lnTo>
                  <a:cubicBezTo>
                    <a:pt x="1278" y="4742"/>
                    <a:pt x="1278" y="4742"/>
                    <a:pt x="1278" y="4631"/>
                  </a:cubicBezTo>
                  <a:cubicBezTo>
                    <a:pt x="1510" y="4631"/>
                    <a:pt x="1741" y="4399"/>
                    <a:pt x="1741" y="4168"/>
                  </a:cubicBezTo>
                  <a:cubicBezTo>
                    <a:pt x="1852" y="4168"/>
                    <a:pt x="1852" y="4168"/>
                    <a:pt x="1852" y="4048"/>
                  </a:cubicBezTo>
                  <a:lnTo>
                    <a:pt x="2084" y="3816"/>
                  </a:lnTo>
                  <a:lnTo>
                    <a:pt x="2436" y="3473"/>
                  </a:lnTo>
                  <a:cubicBezTo>
                    <a:pt x="2667" y="3242"/>
                    <a:pt x="2899" y="2890"/>
                    <a:pt x="3010" y="2547"/>
                  </a:cubicBezTo>
                  <a:cubicBezTo>
                    <a:pt x="3010" y="2427"/>
                    <a:pt x="3010" y="2316"/>
                    <a:pt x="3130" y="2195"/>
                  </a:cubicBezTo>
                  <a:cubicBezTo>
                    <a:pt x="3130" y="2084"/>
                    <a:pt x="3241" y="1964"/>
                    <a:pt x="3241" y="1964"/>
                  </a:cubicBezTo>
                  <a:cubicBezTo>
                    <a:pt x="3241" y="1853"/>
                    <a:pt x="3362" y="1853"/>
                    <a:pt x="3473" y="1853"/>
                  </a:cubicBezTo>
                  <a:cubicBezTo>
                    <a:pt x="3593" y="1853"/>
                    <a:pt x="3936" y="1853"/>
                    <a:pt x="4056" y="1732"/>
                  </a:cubicBezTo>
                  <a:cubicBezTo>
                    <a:pt x="4056" y="1621"/>
                    <a:pt x="4399" y="1390"/>
                    <a:pt x="4399" y="1269"/>
                  </a:cubicBezTo>
                  <a:cubicBezTo>
                    <a:pt x="4399" y="1269"/>
                    <a:pt x="4288" y="1269"/>
                    <a:pt x="4288" y="1390"/>
                  </a:cubicBezTo>
                  <a:cubicBezTo>
                    <a:pt x="4167" y="1390"/>
                    <a:pt x="4167" y="1390"/>
                    <a:pt x="4167" y="1501"/>
                  </a:cubicBezTo>
                  <a:cubicBezTo>
                    <a:pt x="3936" y="1621"/>
                    <a:pt x="3825" y="1621"/>
                    <a:pt x="3593" y="1732"/>
                  </a:cubicBezTo>
                  <a:lnTo>
                    <a:pt x="3130" y="1732"/>
                  </a:lnTo>
                  <a:cubicBezTo>
                    <a:pt x="3130" y="1732"/>
                    <a:pt x="3593" y="1501"/>
                    <a:pt x="3936" y="1038"/>
                  </a:cubicBezTo>
                  <a:cubicBezTo>
                    <a:pt x="4399" y="464"/>
                    <a:pt x="4288" y="1"/>
                    <a:pt x="4167" y="343"/>
                  </a:cubicBezTo>
                  <a:cubicBezTo>
                    <a:pt x="4167" y="464"/>
                    <a:pt x="4056" y="464"/>
                    <a:pt x="4056" y="575"/>
                  </a:cubicBezTo>
                  <a:cubicBezTo>
                    <a:pt x="4056" y="695"/>
                    <a:pt x="3825" y="927"/>
                    <a:pt x="3825" y="1038"/>
                  </a:cubicBezTo>
                  <a:lnTo>
                    <a:pt x="3593" y="1038"/>
                  </a:lnTo>
                  <a:lnTo>
                    <a:pt x="3362" y="1038"/>
                  </a:lnTo>
                  <a:cubicBezTo>
                    <a:pt x="2899" y="1158"/>
                    <a:pt x="2667" y="1390"/>
                    <a:pt x="2315" y="162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26b77b90d66_4_15"/>
            <p:cNvSpPr/>
            <p:nvPr/>
          </p:nvSpPr>
          <p:spPr>
            <a:xfrm flipH="1">
              <a:off x="1875209" y="4260475"/>
              <a:ext cx="270656" cy="390437"/>
            </a:xfrm>
            <a:custGeom>
              <a:avLst/>
              <a:gdLst/>
              <a:ahLst/>
              <a:cxnLst/>
              <a:rect l="l" t="t" r="r" b="b"/>
              <a:pathLst>
                <a:path w="2890" h="4169" extrusionOk="0">
                  <a:moveTo>
                    <a:pt x="1158" y="3011"/>
                  </a:moveTo>
                  <a:cubicBezTo>
                    <a:pt x="1269" y="3011"/>
                    <a:pt x="1269" y="2899"/>
                    <a:pt x="1269" y="2779"/>
                  </a:cubicBezTo>
                  <a:cubicBezTo>
                    <a:pt x="1390" y="2779"/>
                    <a:pt x="1390" y="2668"/>
                    <a:pt x="1390" y="2668"/>
                  </a:cubicBezTo>
                  <a:lnTo>
                    <a:pt x="1390" y="1973"/>
                  </a:lnTo>
                  <a:lnTo>
                    <a:pt x="1390" y="1973"/>
                  </a:lnTo>
                  <a:lnTo>
                    <a:pt x="1390" y="1853"/>
                  </a:lnTo>
                  <a:cubicBezTo>
                    <a:pt x="1501" y="1742"/>
                    <a:pt x="1501" y="1622"/>
                    <a:pt x="1501" y="1510"/>
                  </a:cubicBezTo>
                  <a:cubicBezTo>
                    <a:pt x="1501" y="1279"/>
                    <a:pt x="1732" y="1047"/>
                    <a:pt x="1853" y="927"/>
                  </a:cubicBezTo>
                  <a:cubicBezTo>
                    <a:pt x="1964" y="816"/>
                    <a:pt x="2195" y="695"/>
                    <a:pt x="2316" y="695"/>
                  </a:cubicBezTo>
                  <a:cubicBezTo>
                    <a:pt x="2316" y="695"/>
                    <a:pt x="2316" y="816"/>
                    <a:pt x="2195" y="816"/>
                  </a:cubicBezTo>
                  <a:cubicBezTo>
                    <a:pt x="2195" y="1047"/>
                    <a:pt x="2084" y="1390"/>
                    <a:pt x="1964" y="1622"/>
                  </a:cubicBezTo>
                  <a:cubicBezTo>
                    <a:pt x="1853" y="1973"/>
                    <a:pt x="1732" y="2205"/>
                    <a:pt x="1621" y="2548"/>
                  </a:cubicBezTo>
                  <a:lnTo>
                    <a:pt x="1501" y="2899"/>
                  </a:lnTo>
                  <a:cubicBezTo>
                    <a:pt x="1501" y="2899"/>
                    <a:pt x="1269" y="3011"/>
                    <a:pt x="1158" y="3011"/>
                  </a:cubicBezTo>
                  <a:close/>
                  <a:moveTo>
                    <a:pt x="2547" y="464"/>
                  </a:moveTo>
                  <a:lnTo>
                    <a:pt x="2547" y="464"/>
                  </a:lnTo>
                  <a:lnTo>
                    <a:pt x="2547" y="464"/>
                  </a:lnTo>
                  <a:lnTo>
                    <a:pt x="2658" y="353"/>
                  </a:lnTo>
                  <a:cubicBezTo>
                    <a:pt x="2779" y="232"/>
                    <a:pt x="2890" y="232"/>
                    <a:pt x="2890" y="121"/>
                  </a:cubicBezTo>
                  <a:cubicBezTo>
                    <a:pt x="2890" y="1"/>
                    <a:pt x="2547" y="232"/>
                    <a:pt x="2427" y="464"/>
                  </a:cubicBezTo>
                  <a:cubicBezTo>
                    <a:pt x="2427" y="584"/>
                    <a:pt x="2316" y="584"/>
                    <a:pt x="2195" y="584"/>
                  </a:cubicBezTo>
                  <a:cubicBezTo>
                    <a:pt x="2084" y="584"/>
                    <a:pt x="2084" y="584"/>
                    <a:pt x="1964" y="695"/>
                  </a:cubicBezTo>
                  <a:cubicBezTo>
                    <a:pt x="1853" y="695"/>
                    <a:pt x="1732" y="816"/>
                    <a:pt x="1621" y="927"/>
                  </a:cubicBezTo>
                  <a:cubicBezTo>
                    <a:pt x="1501" y="1047"/>
                    <a:pt x="1390" y="1390"/>
                    <a:pt x="1390" y="1510"/>
                  </a:cubicBezTo>
                  <a:cubicBezTo>
                    <a:pt x="1269" y="1622"/>
                    <a:pt x="1269" y="1622"/>
                    <a:pt x="1269" y="1742"/>
                  </a:cubicBezTo>
                  <a:lnTo>
                    <a:pt x="1269" y="1973"/>
                  </a:lnTo>
                  <a:cubicBezTo>
                    <a:pt x="1269" y="1973"/>
                    <a:pt x="1158" y="2085"/>
                    <a:pt x="1158" y="2205"/>
                  </a:cubicBezTo>
                  <a:cubicBezTo>
                    <a:pt x="1038" y="2436"/>
                    <a:pt x="806" y="2548"/>
                    <a:pt x="575" y="2779"/>
                  </a:cubicBezTo>
                  <a:cubicBezTo>
                    <a:pt x="575" y="2899"/>
                    <a:pt x="464" y="2899"/>
                    <a:pt x="464" y="3011"/>
                  </a:cubicBezTo>
                  <a:cubicBezTo>
                    <a:pt x="343" y="3011"/>
                    <a:pt x="343" y="3131"/>
                    <a:pt x="232" y="3131"/>
                  </a:cubicBezTo>
                  <a:cubicBezTo>
                    <a:pt x="232" y="3242"/>
                    <a:pt x="112" y="3242"/>
                    <a:pt x="112" y="3362"/>
                  </a:cubicBezTo>
                  <a:cubicBezTo>
                    <a:pt x="112" y="3362"/>
                    <a:pt x="1" y="3474"/>
                    <a:pt x="1" y="3594"/>
                  </a:cubicBezTo>
                  <a:cubicBezTo>
                    <a:pt x="112" y="3594"/>
                    <a:pt x="343" y="3362"/>
                    <a:pt x="343" y="3242"/>
                  </a:cubicBezTo>
                  <a:cubicBezTo>
                    <a:pt x="343" y="3242"/>
                    <a:pt x="464" y="3131"/>
                    <a:pt x="575" y="3131"/>
                  </a:cubicBezTo>
                  <a:lnTo>
                    <a:pt x="575" y="3011"/>
                  </a:lnTo>
                  <a:lnTo>
                    <a:pt x="927" y="2668"/>
                  </a:lnTo>
                  <a:lnTo>
                    <a:pt x="1269" y="2316"/>
                  </a:lnTo>
                  <a:lnTo>
                    <a:pt x="1269" y="2316"/>
                  </a:lnTo>
                  <a:lnTo>
                    <a:pt x="1269" y="2316"/>
                  </a:lnTo>
                  <a:lnTo>
                    <a:pt x="1269" y="2436"/>
                  </a:lnTo>
                  <a:cubicBezTo>
                    <a:pt x="1269" y="2548"/>
                    <a:pt x="1269" y="2668"/>
                    <a:pt x="1158" y="2668"/>
                  </a:cubicBezTo>
                  <a:cubicBezTo>
                    <a:pt x="1158" y="2779"/>
                    <a:pt x="1158" y="3011"/>
                    <a:pt x="1038" y="3131"/>
                  </a:cubicBezTo>
                  <a:cubicBezTo>
                    <a:pt x="927" y="3131"/>
                    <a:pt x="806" y="3131"/>
                    <a:pt x="806" y="3242"/>
                  </a:cubicBezTo>
                  <a:lnTo>
                    <a:pt x="464" y="3594"/>
                  </a:lnTo>
                  <a:cubicBezTo>
                    <a:pt x="464" y="3594"/>
                    <a:pt x="343" y="3705"/>
                    <a:pt x="464" y="3705"/>
                  </a:cubicBezTo>
                  <a:cubicBezTo>
                    <a:pt x="575" y="3705"/>
                    <a:pt x="575" y="3594"/>
                    <a:pt x="695" y="3474"/>
                  </a:cubicBezTo>
                  <a:cubicBezTo>
                    <a:pt x="806" y="3362"/>
                    <a:pt x="1038" y="3242"/>
                    <a:pt x="1158" y="3242"/>
                  </a:cubicBezTo>
                  <a:cubicBezTo>
                    <a:pt x="1269" y="3131"/>
                    <a:pt x="1390" y="3131"/>
                    <a:pt x="1390" y="3131"/>
                  </a:cubicBezTo>
                  <a:cubicBezTo>
                    <a:pt x="1269" y="3362"/>
                    <a:pt x="1158" y="3362"/>
                    <a:pt x="1038" y="3594"/>
                  </a:cubicBezTo>
                  <a:cubicBezTo>
                    <a:pt x="927" y="3705"/>
                    <a:pt x="695" y="3705"/>
                    <a:pt x="575" y="3825"/>
                  </a:cubicBezTo>
                  <a:lnTo>
                    <a:pt x="695" y="3825"/>
                  </a:lnTo>
                  <a:lnTo>
                    <a:pt x="927" y="3825"/>
                  </a:lnTo>
                  <a:lnTo>
                    <a:pt x="1501" y="3242"/>
                  </a:lnTo>
                  <a:cubicBezTo>
                    <a:pt x="1501" y="3131"/>
                    <a:pt x="1621" y="3011"/>
                    <a:pt x="1621" y="2899"/>
                  </a:cubicBezTo>
                  <a:cubicBezTo>
                    <a:pt x="1732" y="2779"/>
                    <a:pt x="1853" y="2316"/>
                    <a:pt x="1964" y="2205"/>
                  </a:cubicBezTo>
                  <a:lnTo>
                    <a:pt x="1964" y="2316"/>
                  </a:lnTo>
                  <a:lnTo>
                    <a:pt x="1964" y="2436"/>
                  </a:lnTo>
                  <a:cubicBezTo>
                    <a:pt x="1964" y="2548"/>
                    <a:pt x="1964" y="2668"/>
                    <a:pt x="1853" y="2668"/>
                  </a:cubicBezTo>
                  <a:lnTo>
                    <a:pt x="1853" y="2899"/>
                  </a:lnTo>
                  <a:lnTo>
                    <a:pt x="1853" y="3131"/>
                  </a:lnTo>
                  <a:cubicBezTo>
                    <a:pt x="1853" y="3242"/>
                    <a:pt x="1732" y="3474"/>
                    <a:pt x="1732" y="3594"/>
                  </a:cubicBezTo>
                  <a:lnTo>
                    <a:pt x="1390" y="3937"/>
                  </a:lnTo>
                  <a:lnTo>
                    <a:pt x="1390" y="3937"/>
                  </a:lnTo>
                  <a:cubicBezTo>
                    <a:pt x="1269" y="4057"/>
                    <a:pt x="1269" y="4057"/>
                    <a:pt x="1390" y="4057"/>
                  </a:cubicBezTo>
                  <a:lnTo>
                    <a:pt x="1390" y="4057"/>
                  </a:lnTo>
                  <a:cubicBezTo>
                    <a:pt x="1501" y="4057"/>
                    <a:pt x="1501" y="3937"/>
                    <a:pt x="1621" y="3937"/>
                  </a:cubicBezTo>
                  <a:cubicBezTo>
                    <a:pt x="1853" y="3705"/>
                    <a:pt x="1964" y="3242"/>
                    <a:pt x="2084" y="2899"/>
                  </a:cubicBezTo>
                  <a:lnTo>
                    <a:pt x="2084" y="2779"/>
                  </a:lnTo>
                  <a:cubicBezTo>
                    <a:pt x="2084" y="2668"/>
                    <a:pt x="2195" y="2205"/>
                    <a:pt x="2316" y="2205"/>
                  </a:cubicBezTo>
                  <a:lnTo>
                    <a:pt x="2316" y="2205"/>
                  </a:lnTo>
                  <a:lnTo>
                    <a:pt x="2316" y="2316"/>
                  </a:lnTo>
                  <a:lnTo>
                    <a:pt x="2316" y="2899"/>
                  </a:lnTo>
                  <a:lnTo>
                    <a:pt x="2316" y="3242"/>
                  </a:lnTo>
                  <a:cubicBezTo>
                    <a:pt x="2195" y="3705"/>
                    <a:pt x="1853" y="4057"/>
                    <a:pt x="1853" y="4168"/>
                  </a:cubicBezTo>
                  <a:lnTo>
                    <a:pt x="1964" y="4168"/>
                  </a:lnTo>
                  <a:cubicBezTo>
                    <a:pt x="2084" y="3937"/>
                    <a:pt x="2195" y="3825"/>
                    <a:pt x="2316" y="3705"/>
                  </a:cubicBezTo>
                  <a:cubicBezTo>
                    <a:pt x="2427" y="3594"/>
                    <a:pt x="2427" y="3362"/>
                    <a:pt x="2427" y="3242"/>
                  </a:cubicBezTo>
                  <a:lnTo>
                    <a:pt x="2427" y="3131"/>
                  </a:lnTo>
                  <a:lnTo>
                    <a:pt x="2427" y="3011"/>
                  </a:lnTo>
                  <a:lnTo>
                    <a:pt x="2427" y="2899"/>
                  </a:lnTo>
                  <a:lnTo>
                    <a:pt x="2427" y="2205"/>
                  </a:lnTo>
                  <a:lnTo>
                    <a:pt x="2547" y="1853"/>
                  </a:lnTo>
                  <a:lnTo>
                    <a:pt x="2547" y="1742"/>
                  </a:lnTo>
                  <a:cubicBezTo>
                    <a:pt x="2547" y="1622"/>
                    <a:pt x="2658" y="1510"/>
                    <a:pt x="2658" y="1510"/>
                  </a:cubicBezTo>
                  <a:lnTo>
                    <a:pt x="2890" y="1279"/>
                  </a:lnTo>
                  <a:lnTo>
                    <a:pt x="2779" y="1279"/>
                  </a:lnTo>
                  <a:cubicBezTo>
                    <a:pt x="2427" y="1390"/>
                    <a:pt x="2316" y="1622"/>
                    <a:pt x="2195" y="1853"/>
                  </a:cubicBezTo>
                  <a:cubicBezTo>
                    <a:pt x="2195" y="1973"/>
                    <a:pt x="2084" y="2205"/>
                    <a:pt x="2084" y="2316"/>
                  </a:cubicBezTo>
                  <a:lnTo>
                    <a:pt x="2084" y="1853"/>
                  </a:lnTo>
                  <a:cubicBezTo>
                    <a:pt x="2084" y="1742"/>
                    <a:pt x="2195" y="1510"/>
                    <a:pt x="2195" y="1390"/>
                  </a:cubicBezTo>
                  <a:cubicBezTo>
                    <a:pt x="2195" y="1279"/>
                    <a:pt x="2427" y="584"/>
                    <a:pt x="2547" y="58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26b77b90d66_4_15"/>
            <p:cNvSpPr/>
            <p:nvPr/>
          </p:nvSpPr>
          <p:spPr>
            <a:xfrm flipH="1">
              <a:off x="1235175" y="3653402"/>
              <a:ext cx="411977" cy="228231"/>
            </a:xfrm>
            <a:custGeom>
              <a:avLst/>
              <a:gdLst/>
              <a:ahLst/>
              <a:cxnLst/>
              <a:rect l="l" t="t" r="r" b="b"/>
              <a:pathLst>
                <a:path w="4399" h="2437" extrusionOk="0">
                  <a:moveTo>
                    <a:pt x="3241" y="1279"/>
                  </a:moveTo>
                  <a:cubicBezTo>
                    <a:pt x="3121" y="1390"/>
                    <a:pt x="3121" y="1279"/>
                    <a:pt x="2889" y="1390"/>
                  </a:cubicBezTo>
                  <a:cubicBezTo>
                    <a:pt x="2547" y="1621"/>
                    <a:pt x="2315" y="1973"/>
                    <a:pt x="1963" y="2205"/>
                  </a:cubicBezTo>
                  <a:cubicBezTo>
                    <a:pt x="1732" y="2316"/>
                    <a:pt x="1389" y="2436"/>
                    <a:pt x="1158" y="2316"/>
                  </a:cubicBezTo>
                  <a:cubicBezTo>
                    <a:pt x="1037" y="2316"/>
                    <a:pt x="806" y="2205"/>
                    <a:pt x="695" y="2205"/>
                  </a:cubicBezTo>
                  <a:cubicBezTo>
                    <a:pt x="806" y="2205"/>
                    <a:pt x="806" y="2205"/>
                    <a:pt x="926" y="2084"/>
                  </a:cubicBezTo>
                  <a:lnTo>
                    <a:pt x="1037" y="2084"/>
                  </a:lnTo>
                  <a:cubicBezTo>
                    <a:pt x="1500" y="1853"/>
                    <a:pt x="2315" y="1390"/>
                    <a:pt x="2778" y="1279"/>
                  </a:cubicBezTo>
                  <a:cubicBezTo>
                    <a:pt x="2778" y="1279"/>
                    <a:pt x="2778" y="1158"/>
                    <a:pt x="2889" y="1158"/>
                  </a:cubicBezTo>
                  <a:cubicBezTo>
                    <a:pt x="3010" y="1279"/>
                    <a:pt x="3121" y="1279"/>
                    <a:pt x="3241" y="1279"/>
                  </a:cubicBezTo>
                  <a:close/>
                  <a:moveTo>
                    <a:pt x="2084" y="695"/>
                  </a:moveTo>
                  <a:cubicBezTo>
                    <a:pt x="1852" y="927"/>
                    <a:pt x="1852" y="1047"/>
                    <a:pt x="1500" y="1158"/>
                  </a:cubicBezTo>
                  <a:cubicBezTo>
                    <a:pt x="1500" y="1158"/>
                    <a:pt x="1269" y="1279"/>
                    <a:pt x="1269" y="1390"/>
                  </a:cubicBezTo>
                  <a:cubicBezTo>
                    <a:pt x="1037" y="1390"/>
                    <a:pt x="806" y="1279"/>
                    <a:pt x="806" y="1390"/>
                  </a:cubicBezTo>
                  <a:cubicBezTo>
                    <a:pt x="806" y="1390"/>
                    <a:pt x="1037" y="1510"/>
                    <a:pt x="1158" y="1510"/>
                  </a:cubicBezTo>
                  <a:cubicBezTo>
                    <a:pt x="1269" y="1510"/>
                    <a:pt x="1389" y="1510"/>
                    <a:pt x="1621" y="1390"/>
                  </a:cubicBezTo>
                  <a:cubicBezTo>
                    <a:pt x="1732" y="1390"/>
                    <a:pt x="1852" y="1279"/>
                    <a:pt x="1963" y="1279"/>
                  </a:cubicBezTo>
                  <a:lnTo>
                    <a:pt x="2084" y="1158"/>
                  </a:lnTo>
                  <a:lnTo>
                    <a:pt x="1852" y="1390"/>
                  </a:lnTo>
                  <a:cubicBezTo>
                    <a:pt x="1732" y="1510"/>
                    <a:pt x="1621" y="1510"/>
                    <a:pt x="1500" y="1621"/>
                  </a:cubicBezTo>
                  <a:lnTo>
                    <a:pt x="1389" y="1742"/>
                  </a:lnTo>
                  <a:cubicBezTo>
                    <a:pt x="1158" y="1853"/>
                    <a:pt x="926" y="1973"/>
                    <a:pt x="574" y="2084"/>
                  </a:cubicBezTo>
                  <a:lnTo>
                    <a:pt x="463" y="2084"/>
                  </a:lnTo>
                  <a:cubicBezTo>
                    <a:pt x="463" y="2205"/>
                    <a:pt x="463" y="2084"/>
                    <a:pt x="343" y="2205"/>
                  </a:cubicBezTo>
                  <a:lnTo>
                    <a:pt x="111" y="2205"/>
                  </a:lnTo>
                  <a:lnTo>
                    <a:pt x="0" y="2205"/>
                  </a:lnTo>
                  <a:cubicBezTo>
                    <a:pt x="0" y="2205"/>
                    <a:pt x="0" y="2316"/>
                    <a:pt x="232" y="2316"/>
                  </a:cubicBezTo>
                  <a:cubicBezTo>
                    <a:pt x="463" y="2316"/>
                    <a:pt x="574" y="2205"/>
                    <a:pt x="574" y="2205"/>
                  </a:cubicBezTo>
                  <a:cubicBezTo>
                    <a:pt x="806" y="2316"/>
                    <a:pt x="806" y="2436"/>
                    <a:pt x="1037" y="2436"/>
                  </a:cubicBezTo>
                  <a:lnTo>
                    <a:pt x="1389" y="2436"/>
                  </a:lnTo>
                  <a:cubicBezTo>
                    <a:pt x="1621" y="2436"/>
                    <a:pt x="1963" y="2316"/>
                    <a:pt x="2195" y="2205"/>
                  </a:cubicBezTo>
                  <a:lnTo>
                    <a:pt x="2315" y="2084"/>
                  </a:lnTo>
                  <a:cubicBezTo>
                    <a:pt x="2426" y="1973"/>
                    <a:pt x="2426" y="2084"/>
                    <a:pt x="2426" y="1973"/>
                  </a:cubicBezTo>
                  <a:cubicBezTo>
                    <a:pt x="2547" y="1973"/>
                    <a:pt x="2658" y="1973"/>
                    <a:pt x="2778" y="1853"/>
                  </a:cubicBezTo>
                  <a:lnTo>
                    <a:pt x="3010" y="1853"/>
                  </a:lnTo>
                  <a:lnTo>
                    <a:pt x="3815" y="1853"/>
                  </a:lnTo>
                  <a:lnTo>
                    <a:pt x="3936" y="1853"/>
                  </a:lnTo>
                  <a:cubicBezTo>
                    <a:pt x="4047" y="1853"/>
                    <a:pt x="4399" y="1853"/>
                    <a:pt x="4399" y="1742"/>
                  </a:cubicBezTo>
                  <a:lnTo>
                    <a:pt x="4167" y="1742"/>
                  </a:lnTo>
                  <a:lnTo>
                    <a:pt x="3473" y="1742"/>
                  </a:lnTo>
                  <a:cubicBezTo>
                    <a:pt x="3241" y="1742"/>
                    <a:pt x="2889" y="1621"/>
                    <a:pt x="2658" y="1853"/>
                  </a:cubicBezTo>
                  <a:cubicBezTo>
                    <a:pt x="2778" y="1621"/>
                    <a:pt x="3010" y="1510"/>
                    <a:pt x="3121" y="1390"/>
                  </a:cubicBezTo>
                  <a:lnTo>
                    <a:pt x="3473" y="1390"/>
                  </a:lnTo>
                  <a:cubicBezTo>
                    <a:pt x="3473" y="1390"/>
                    <a:pt x="3584" y="1510"/>
                    <a:pt x="3704" y="1510"/>
                  </a:cubicBezTo>
                  <a:cubicBezTo>
                    <a:pt x="3815" y="1510"/>
                    <a:pt x="4167" y="1510"/>
                    <a:pt x="4278" y="1390"/>
                  </a:cubicBezTo>
                  <a:cubicBezTo>
                    <a:pt x="4399" y="1279"/>
                    <a:pt x="4047" y="1390"/>
                    <a:pt x="4047" y="1390"/>
                  </a:cubicBezTo>
                  <a:cubicBezTo>
                    <a:pt x="3815" y="1279"/>
                    <a:pt x="3584" y="1279"/>
                    <a:pt x="3352" y="1279"/>
                  </a:cubicBezTo>
                  <a:cubicBezTo>
                    <a:pt x="3352" y="1158"/>
                    <a:pt x="3241" y="1158"/>
                    <a:pt x="3121" y="1158"/>
                  </a:cubicBezTo>
                  <a:cubicBezTo>
                    <a:pt x="3241" y="1047"/>
                    <a:pt x="3473" y="1047"/>
                    <a:pt x="3704" y="1047"/>
                  </a:cubicBezTo>
                  <a:cubicBezTo>
                    <a:pt x="3704" y="1047"/>
                    <a:pt x="3815" y="1047"/>
                    <a:pt x="3936" y="1158"/>
                  </a:cubicBezTo>
                  <a:lnTo>
                    <a:pt x="4167" y="1158"/>
                  </a:lnTo>
                  <a:lnTo>
                    <a:pt x="4167" y="1158"/>
                  </a:lnTo>
                  <a:lnTo>
                    <a:pt x="4167" y="1158"/>
                  </a:lnTo>
                  <a:lnTo>
                    <a:pt x="4167" y="1158"/>
                  </a:lnTo>
                  <a:cubicBezTo>
                    <a:pt x="4047" y="1047"/>
                    <a:pt x="3815" y="927"/>
                    <a:pt x="3704" y="927"/>
                  </a:cubicBezTo>
                  <a:cubicBezTo>
                    <a:pt x="3241" y="927"/>
                    <a:pt x="2658" y="1158"/>
                    <a:pt x="2195" y="1279"/>
                  </a:cubicBezTo>
                  <a:lnTo>
                    <a:pt x="2084" y="1390"/>
                  </a:lnTo>
                  <a:cubicBezTo>
                    <a:pt x="2315" y="1158"/>
                    <a:pt x="2426" y="1047"/>
                    <a:pt x="2658" y="927"/>
                  </a:cubicBezTo>
                  <a:cubicBezTo>
                    <a:pt x="2778" y="816"/>
                    <a:pt x="2889" y="695"/>
                    <a:pt x="3010" y="695"/>
                  </a:cubicBezTo>
                  <a:cubicBezTo>
                    <a:pt x="3241" y="584"/>
                    <a:pt x="3352" y="584"/>
                    <a:pt x="3584" y="584"/>
                  </a:cubicBezTo>
                  <a:cubicBezTo>
                    <a:pt x="3704" y="584"/>
                    <a:pt x="3815" y="584"/>
                    <a:pt x="3815" y="464"/>
                  </a:cubicBezTo>
                  <a:lnTo>
                    <a:pt x="3584" y="464"/>
                  </a:lnTo>
                  <a:cubicBezTo>
                    <a:pt x="3352" y="353"/>
                    <a:pt x="3241" y="464"/>
                    <a:pt x="3121" y="464"/>
                  </a:cubicBezTo>
                  <a:cubicBezTo>
                    <a:pt x="2889" y="584"/>
                    <a:pt x="2778" y="695"/>
                    <a:pt x="2547" y="816"/>
                  </a:cubicBezTo>
                  <a:cubicBezTo>
                    <a:pt x="2547" y="816"/>
                    <a:pt x="2426" y="816"/>
                    <a:pt x="2315" y="927"/>
                  </a:cubicBezTo>
                  <a:lnTo>
                    <a:pt x="1852" y="1158"/>
                  </a:lnTo>
                  <a:cubicBezTo>
                    <a:pt x="2195" y="927"/>
                    <a:pt x="2426" y="464"/>
                    <a:pt x="2778" y="232"/>
                  </a:cubicBezTo>
                  <a:cubicBezTo>
                    <a:pt x="2889" y="232"/>
                    <a:pt x="3010" y="232"/>
                    <a:pt x="3241" y="121"/>
                  </a:cubicBezTo>
                  <a:lnTo>
                    <a:pt x="3352" y="121"/>
                  </a:lnTo>
                  <a:lnTo>
                    <a:pt x="3473" y="121"/>
                  </a:lnTo>
                  <a:lnTo>
                    <a:pt x="3584" y="121"/>
                  </a:lnTo>
                  <a:lnTo>
                    <a:pt x="3473" y="1"/>
                  </a:lnTo>
                  <a:lnTo>
                    <a:pt x="3121" y="1"/>
                  </a:lnTo>
                  <a:lnTo>
                    <a:pt x="2889" y="121"/>
                  </a:lnTo>
                  <a:cubicBezTo>
                    <a:pt x="2547" y="121"/>
                    <a:pt x="2315" y="464"/>
                    <a:pt x="2084" y="695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26b77b90d66_4_15"/>
            <p:cNvSpPr/>
            <p:nvPr/>
          </p:nvSpPr>
          <p:spPr>
            <a:xfrm flipH="1">
              <a:off x="1484948" y="4206717"/>
              <a:ext cx="238533" cy="433705"/>
            </a:xfrm>
            <a:custGeom>
              <a:avLst/>
              <a:gdLst/>
              <a:ahLst/>
              <a:cxnLst/>
              <a:rect l="l" t="t" r="r" b="b"/>
              <a:pathLst>
                <a:path w="2547" h="4631" extrusionOk="0">
                  <a:moveTo>
                    <a:pt x="1278" y="3353"/>
                  </a:moveTo>
                  <a:cubicBezTo>
                    <a:pt x="1278" y="3242"/>
                    <a:pt x="1158" y="3242"/>
                    <a:pt x="1158" y="3122"/>
                  </a:cubicBezTo>
                  <a:cubicBezTo>
                    <a:pt x="1047" y="2779"/>
                    <a:pt x="463" y="2316"/>
                    <a:pt x="352" y="1964"/>
                  </a:cubicBezTo>
                  <a:cubicBezTo>
                    <a:pt x="232" y="1853"/>
                    <a:pt x="232" y="1732"/>
                    <a:pt x="232" y="1621"/>
                  </a:cubicBezTo>
                  <a:lnTo>
                    <a:pt x="232" y="1390"/>
                  </a:lnTo>
                  <a:cubicBezTo>
                    <a:pt x="232" y="1269"/>
                    <a:pt x="232" y="1158"/>
                    <a:pt x="352" y="1038"/>
                  </a:cubicBezTo>
                  <a:lnTo>
                    <a:pt x="352" y="927"/>
                  </a:lnTo>
                  <a:cubicBezTo>
                    <a:pt x="352" y="927"/>
                    <a:pt x="352" y="1038"/>
                    <a:pt x="463" y="1038"/>
                  </a:cubicBezTo>
                  <a:cubicBezTo>
                    <a:pt x="584" y="1390"/>
                    <a:pt x="815" y="1732"/>
                    <a:pt x="926" y="2084"/>
                  </a:cubicBezTo>
                  <a:cubicBezTo>
                    <a:pt x="1047" y="2196"/>
                    <a:pt x="1047" y="2316"/>
                    <a:pt x="1047" y="2427"/>
                  </a:cubicBezTo>
                  <a:cubicBezTo>
                    <a:pt x="1158" y="2547"/>
                    <a:pt x="1158" y="2659"/>
                    <a:pt x="1278" y="2779"/>
                  </a:cubicBezTo>
                  <a:cubicBezTo>
                    <a:pt x="1278" y="2779"/>
                    <a:pt x="1389" y="3010"/>
                    <a:pt x="1278" y="3010"/>
                  </a:cubicBezTo>
                  <a:close/>
                  <a:moveTo>
                    <a:pt x="463" y="575"/>
                  </a:moveTo>
                  <a:cubicBezTo>
                    <a:pt x="352" y="575"/>
                    <a:pt x="352" y="575"/>
                    <a:pt x="352" y="464"/>
                  </a:cubicBezTo>
                  <a:lnTo>
                    <a:pt x="352" y="343"/>
                  </a:lnTo>
                  <a:lnTo>
                    <a:pt x="352" y="232"/>
                  </a:lnTo>
                  <a:lnTo>
                    <a:pt x="352" y="232"/>
                  </a:lnTo>
                  <a:cubicBezTo>
                    <a:pt x="463" y="112"/>
                    <a:pt x="352" y="1"/>
                    <a:pt x="232" y="232"/>
                  </a:cubicBezTo>
                  <a:cubicBezTo>
                    <a:pt x="232" y="343"/>
                    <a:pt x="232" y="575"/>
                    <a:pt x="352" y="695"/>
                  </a:cubicBezTo>
                  <a:cubicBezTo>
                    <a:pt x="352" y="695"/>
                    <a:pt x="232" y="695"/>
                    <a:pt x="232" y="927"/>
                  </a:cubicBezTo>
                  <a:cubicBezTo>
                    <a:pt x="0" y="1390"/>
                    <a:pt x="0" y="1853"/>
                    <a:pt x="352" y="2316"/>
                  </a:cubicBezTo>
                  <a:cubicBezTo>
                    <a:pt x="463" y="2427"/>
                    <a:pt x="463" y="2427"/>
                    <a:pt x="463" y="2547"/>
                  </a:cubicBezTo>
                  <a:cubicBezTo>
                    <a:pt x="584" y="2659"/>
                    <a:pt x="584" y="2659"/>
                    <a:pt x="584" y="2779"/>
                  </a:cubicBezTo>
                  <a:cubicBezTo>
                    <a:pt x="584" y="2890"/>
                    <a:pt x="695" y="2890"/>
                    <a:pt x="695" y="3010"/>
                  </a:cubicBezTo>
                  <a:lnTo>
                    <a:pt x="695" y="3242"/>
                  </a:lnTo>
                  <a:lnTo>
                    <a:pt x="695" y="3585"/>
                  </a:lnTo>
                  <a:lnTo>
                    <a:pt x="695" y="3816"/>
                  </a:lnTo>
                  <a:lnTo>
                    <a:pt x="695" y="4399"/>
                  </a:lnTo>
                  <a:cubicBezTo>
                    <a:pt x="695" y="4511"/>
                    <a:pt x="815" y="4631"/>
                    <a:pt x="815" y="4399"/>
                  </a:cubicBezTo>
                  <a:lnTo>
                    <a:pt x="815" y="4279"/>
                  </a:lnTo>
                  <a:lnTo>
                    <a:pt x="815" y="3242"/>
                  </a:lnTo>
                  <a:lnTo>
                    <a:pt x="815" y="3010"/>
                  </a:lnTo>
                  <a:cubicBezTo>
                    <a:pt x="815" y="2890"/>
                    <a:pt x="815" y="2890"/>
                    <a:pt x="695" y="2779"/>
                  </a:cubicBezTo>
                  <a:cubicBezTo>
                    <a:pt x="926" y="3010"/>
                    <a:pt x="1047" y="3122"/>
                    <a:pt x="1158" y="3353"/>
                  </a:cubicBezTo>
                  <a:lnTo>
                    <a:pt x="1158" y="3585"/>
                  </a:lnTo>
                  <a:cubicBezTo>
                    <a:pt x="1047" y="3816"/>
                    <a:pt x="1047" y="4399"/>
                    <a:pt x="1158" y="4399"/>
                  </a:cubicBezTo>
                  <a:cubicBezTo>
                    <a:pt x="1278" y="4399"/>
                    <a:pt x="1158" y="4168"/>
                    <a:pt x="1158" y="4168"/>
                  </a:cubicBezTo>
                  <a:cubicBezTo>
                    <a:pt x="1158" y="3936"/>
                    <a:pt x="1278" y="3816"/>
                    <a:pt x="1278" y="3585"/>
                  </a:cubicBezTo>
                  <a:cubicBezTo>
                    <a:pt x="1278" y="3473"/>
                    <a:pt x="1389" y="3473"/>
                    <a:pt x="1389" y="3473"/>
                  </a:cubicBezTo>
                  <a:lnTo>
                    <a:pt x="1389" y="3242"/>
                  </a:lnTo>
                  <a:cubicBezTo>
                    <a:pt x="1510" y="3353"/>
                    <a:pt x="1510" y="3473"/>
                    <a:pt x="1510" y="3585"/>
                  </a:cubicBezTo>
                  <a:cubicBezTo>
                    <a:pt x="1510" y="3816"/>
                    <a:pt x="1510" y="3816"/>
                    <a:pt x="1389" y="4048"/>
                  </a:cubicBezTo>
                  <a:lnTo>
                    <a:pt x="1389" y="4168"/>
                  </a:lnTo>
                  <a:lnTo>
                    <a:pt x="1389" y="4279"/>
                  </a:lnTo>
                  <a:cubicBezTo>
                    <a:pt x="1510" y="4279"/>
                    <a:pt x="1510" y="4048"/>
                    <a:pt x="1621" y="3936"/>
                  </a:cubicBezTo>
                  <a:lnTo>
                    <a:pt x="1621" y="3816"/>
                  </a:lnTo>
                  <a:cubicBezTo>
                    <a:pt x="1621" y="3705"/>
                    <a:pt x="1621" y="3353"/>
                    <a:pt x="1510" y="3242"/>
                  </a:cubicBezTo>
                  <a:cubicBezTo>
                    <a:pt x="1510" y="2890"/>
                    <a:pt x="1389" y="2779"/>
                    <a:pt x="1278" y="2547"/>
                  </a:cubicBezTo>
                  <a:cubicBezTo>
                    <a:pt x="1278" y="2427"/>
                    <a:pt x="1158" y="2316"/>
                    <a:pt x="1158" y="2316"/>
                  </a:cubicBezTo>
                  <a:lnTo>
                    <a:pt x="1510" y="2659"/>
                  </a:lnTo>
                  <a:cubicBezTo>
                    <a:pt x="1741" y="2890"/>
                    <a:pt x="1973" y="3242"/>
                    <a:pt x="1973" y="3585"/>
                  </a:cubicBezTo>
                  <a:cubicBezTo>
                    <a:pt x="2084" y="3705"/>
                    <a:pt x="1973" y="3936"/>
                    <a:pt x="2084" y="3936"/>
                  </a:cubicBezTo>
                  <a:lnTo>
                    <a:pt x="2084" y="3816"/>
                  </a:lnTo>
                  <a:cubicBezTo>
                    <a:pt x="2204" y="3353"/>
                    <a:pt x="1973" y="3122"/>
                    <a:pt x="1741" y="2659"/>
                  </a:cubicBezTo>
                  <a:cubicBezTo>
                    <a:pt x="1741" y="2659"/>
                    <a:pt x="1510" y="2084"/>
                    <a:pt x="1389" y="1964"/>
                  </a:cubicBezTo>
                  <a:lnTo>
                    <a:pt x="1510" y="2084"/>
                  </a:lnTo>
                  <a:cubicBezTo>
                    <a:pt x="1741" y="2316"/>
                    <a:pt x="2084" y="2547"/>
                    <a:pt x="2204" y="2779"/>
                  </a:cubicBezTo>
                  <a:cubicBezTo>
                    <a:pt x="2315" y="3122"/>
                    <a:pt x="2315" y="3242"/>
                    <a:pt x="2436" y="3473"/>
                  </a:cubicBezTo>
                  <a:lnTo>
                    <a:pt x="2436" y="3705"/>
                  </a:lnTo>
                  <a:cubicBezTo>
                    <a:pt x="2547" y="3705"/>
                    <a:pt x="2547" y="3585"/>
                    <a:pt x="2547" y="3585"/>
                  </a:cubicBezTo>
                  <a:cubicBezTo>
                    <a:pt x="2547" y="3010"/>
                    <a:pt x="2436" y="2659"/>
                    <a:pt x="1973" y="2316"/>
                  </a:cubicBezTo>
                  <a:cubicBezTo>
                    <a:pt x="1510" y="1964"/>
                    <a:pt x="1621" y="2084"/>
                    <a:pt x="1278" y="1501"/>
                  </a:cubicBezTo>
                  <a:lnTo>
                    <a:pt x="1278" y="1501"/>
                  </a:lnTo>
                  <a:cubicBezTo>
                    <a:pt x="1158" y="1390"/>
                    <a:pt x="1158" y="1158"/>
                    <a:pt x="1158" y="1158"/>
                  </a:cubicBezTo>
                  <a:lnTo>
                    <a:pt x="1158" y="1038"/>
                  </a:lnTo>
                  <a:cubicBezTo>
                    <a:pt x="1158" y="1038"/>
                    <a:pt x="1278" y="1038"/>
                    <a:pt x="1158" y="927"/>
                  </a:cubicBezTo>
                  <a:lnTo>
                    <a:pt x="1158" y="1038"/>
                  </a:lnTo>
                  <a:cubicBezTo>
                    <a:pt x="1047" y="1269"/>
                    <a:pt x="1047" y="1621"/>
                    <a:pt x="1158" y="1853"/>
                  </a:cubicBezTo>
                  <a:cubicBezTo>
                    <a:pt x="1158" y="1964"/>
                    <a:pt x="1278" y="1964"/>
                    <a:pt x="1278" y="2084"/>
                  </a:cubicBezTo>
                  <a:lnTo>
                    <a:pt x="1389" y="2196"/>
                  </a:lnTo>
                  <a:cubicBezTo>
                    <a:pt x="926" y="1732"/>
                    <a:pt x="815" y="1501"/>
                    <a:pt x="584" y="1038"/>
                  </a:cubicBezTo>
                  <a:cubicBezTo>
                    <a:pt x="463" y="927"/>
                    <a:pt x="463" y="806"/>
                    <a:pt x="463" y="806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26b77b90d66_4_15"/>
            <p:cNvSpPr/>
            <p:nvPr/>
          </p:nvSpPr>
          <p:spPr>
            <a:xfrm flipH="1">
              <a:off x="1213446" y="4043663"/>
              <a:ext cx="379948" cy="271592"/>
            </a:xfrm>
            <a:custGeom>
              <a:avLst/>
              <a:gdLst/>
              <a:ahLst/>
              <a:cxnLst/>
              <a:rect l="l" t="t" r="r" b="b"/>
              <a:pathLst>
                <a:path w="4057" h="2900" extrusionOk="0">
                  <a:moveTo>
                    <a:pt x="815" y="1047"/>
                  </a:moveTo>
                  <a:cubicBezTo>
                    <a:pt x="695" y="927"/>
                    <a:pt x="584" y="695"/>
                    <a:pt x="463" y="584"/>
                  </a:cubicBezTo>
                  <a:lnTo>
                    <a:pt x="584" y="584"/>
                  </a:lnTo>
                  <a:lnTo>
                    <a:pt x="584" y="584"/>
                  </a:lnTo>
                  <a:lnTo>
                    <a:pt x="584" y="584"/>
                  </a:lnTo>
                  <a:lnTo>
                    <a:pt x="1158" y="816"/>
                  </a:lnTo>
                  <a:cubicBezTo>
                    <a:pt x="1278" y="816"/>
                    <a:pt x="1389" y="927"/>
                    <a:pt x="1510" y="927"/>
                  </a:cubicBezTo>
                  <a:cubicBezTo>
                    <a:pt x="1621" y="927"/>
                    <a:pt x="2667" y="1279"/>
                    <a:pt x="2667" y="1390"/>
                  </a:cubicBezTo>
                  <a:cubicBezTo>
                    <a:pt x="2778" y="1390"/>
                    <a:pt x="2899" y="1621"/>
                    <a:pt x="2899" y="1742"/>
                  </a:cubicBezTo>
                  <a:lnTo>
                    <a:pt x="2778" y="1621"/>
                  </a:lnTo>
                  <a:cubicBezTo>
                    <a:pt x="2667" y="1510"/>
                    <a:pt x="2547" y="1510"/>
                    <a:pt x="2436" y="1510"/>
                  </a:cubicBezTo>
                  <a:lnTo>
                    <a:pt x="1741" y="1510"/>
                  </a:lnTo>
                  <a:lnTo>
                    <a:pt x="1621" y="1510"/>
                  </a:lnTo>
                  <a:lnTo>
                    <a:pt x="1621" y="1390"/>
                  </a:lnTo>
                  <a:lnTo>
                    <a:pt x="1389" y="1390"/>
                  </a:lnTo>
                  <a:cubicBezTo>
                    <a:pt x="1047" y="1279"/>
                    <a:pt x="926" y="1158"/>
                    <a:pt x="815" y="1047"/>
                  </a:cubicBezTo>
                  <a:close/>
                  <a:moveTo>
                    <a:pt x="121" y="121"/>
                  </a:moveTo>
                  <a:cubicBezTo>
                    <a:pt x="0" y="121"/>
                    <a:pt x="121" y="121"/>
                    <a:pt x="0" y="1"/>
                  </a:cubicBezTo>
                  <a:lnTo>
                    <a:pt x="0" y="121"/>
                  </a:lnTo>
                  <a:lnTo>
                    <a:pt x="0" y="232"/>
                  </a:lnTo>
                  <a:cubicBezTo>
                    <a:pt x="121" y="353"/>
                    <a:pt x="352" y="464"/>
                    <a:pt x="352" y="464"/>
                  </a:cubicBezTo>
                  <a:lnTo>
                    <a:pt x="463" y="816"/>
                  </a:lnTo>
                  <a:cubicBezTo>
                    <a:pt x="463" y="927"/>
                    <a:pt x="695" y="1047"/>
                    <a:pt x="695" y="1158"/>
                  </a:cubicBezTo>
                  <a:cubicBezTo>
                    <a:pt x="926" y="1390"/>
                    <a:pt x="1278" y="1510"/>
                    <a:pt x="1510" y="1621"/>
                  </a:cubicBezTo>
                  <a:lnTo>
                    <a:pt x="1852" y="1621"/>
                  </a:lnTo>
                  <a:cubicBezTo>
                    <a:pt x="1973" y="1742"/>
                    <a:pt x="2084" y="1742"/>
                    <a:pt x="2204" y="1853"/>
                  </a:cubicBezTo>
                  <a:cubicBezTo>
                    <a:pt x="2315" y="1973"/>
                    <a:pt x="2547" y="2084"/>
                    <a:pt x="2667" y="2205"/>
                  </a:cubicBezTo>
                  <a:cubicBezTo>
                    <a:pt x="2778" y="2436"/>
                    <a:pt x="2899" y="2547"/>
                    <a:pt x="3010" y="2668"/>
                  </a:cubicBezTo>
                  <a:cubicBezTo>
                    <a:pt x="3130" y="2668"/>
                    <a:pt x="3362" y="2899"/>
                    <a:pt x="3362" y="2899"/>
                  </a:cubicBezTo>
                  <a:lnTo>
                    <a:pt x="3362" y="2779"/>
                  </a:lnTo>
                  <a:lnTo>
                    <a:pt x="3130" y="2547"/>
                  </a:lnTo>
                  <a:cubicBezTo>
                    <a:pt x="2899" y="2316"/>
                    <a:pt x="2667" y="1973"/>
                    <a:pt x="2315" y="1742"/>
                  </a:cubicBezTo>
                  <a:cubicBezTo>
                    <a:pt x="2315" y="1742"/>
                    <a:pt x="2204" y="1621"/>
                    <a:pt x="2084" y="1621"/>
                  </a:cubicBezTo>
                  <a:lnTo>
                    <a:pt x="2547" y="1621"/>
                  </a:lnTo>
                  <a:cubicBezTo>
                    <a:pt x="2667" y="1742"/>
                    <a:pt x="2899" y="1742"/>
                    <a:pt x="2899" y="1853"/>
                  </a:cubicBezTo>
                  <a:cubicBezTo>
                    <a:pt x="2899" y="1853"/>
                    <a:pt x="3130" y="2205"/>
                    <a:pt x="3473" y="2436"/>
                  </a:cubicBezTo>
                  <a:cubicBezTo>
                    <a:pt x="3593" y="2547"/>
                    <a:pt x="3593" y="2547"/>
                    <a:pt x="3593" y="2436"/>
                  </a:cubicBezTo>
                  <a:lnTo>
                    <a:pt x="3241" y="2084"/>
                  </a:lnTo>
                  <a:cubicBezTo>
                    <a:pt x="3010" y="1853"/>
                    <a:pt x="3010" y="1621"/>
                    <a:pt x="3010" y="1510"/>
                  </a:cubicBezTo>
                  <a:lnTo>
                    <a:pt x="3010" y="1510"/>
                  </a:lnTo>
                  <a:cubicBezTo>
                    <a:pt x="3130" y="1621"/>
                    <a:pt x="3241" y="1742"/>
                    <a:pt x="3473" y="1853"/>
                  </a:cubicBezTo>
                  <a:cubicBezTo>
                    <a:pt x="3473" y="1973"/>
                    <a:pt x="3593" y="2205"/>
                    <a:pt x="3704" y="2316"/>
                  </a:cubicBezTo>
                  <a:cubicBezTo>
                    <a:pt x="3704" y="2205"/>
                    <a:pt x="3704" y="2084"/>
                    <a:pt x="3593" y="1973"/>
                  </a:cubicBezTo>
                  <a:cubicBezTo>
                    <a:pt x="3473" y="1621"/>
                    <a:pt x="3130" y="1390"/>
                    <a:pt x="2778" y="1279"/>
                  </a:cubicBezTo>
                  <a:cubicBezTo>
                    <a:pt x="2667" y="1158"/>
                    <a:pt x="2547" y="1158"/>
                    <a:pt x="2436" y="1047"/>
                  </a:cubicBezTo>
                  <a:lnTo>
                    <a:pt x="2084" y="927"/>
                  </a:lnTo>
                  <a:lnTo>
                    <a:pt x="2315" y="927"/>
                  </a:lnTo>
                  <a:cubicBezTo>
                    <a:pt x="2436" y="927"/>
                    <a:pt x="2547" y="1047"/>
                    <a:pt x="2667" y="1047"/>
                  </a:cubicBezTo>
                  <a:lnTo>
                    <a:pt x="3130" y="1047"/>
                  </a:lnTo>
                  <a:cubicBezTo>
                    <a:pt x="3241" y="1158"/>
                    <a:pt x="3241" y="1158"/>
                    <a:pt x="3362" y="1158"/>
                  </a:cubicBezTo>
                  <a:cubicBezTo>
                    <a:pt x="3593" y="1279"/>
                    <a:pt x="3704" y="1390"/>
                    <a:pt x="3825" y="1510"/>
                  </a:cubicBezTo>
                  <a:cubicBezTo>
                    <a:pt x="3936" y="1510"/>
                    <a:pt x="3825" y="1510"/>
                    <a:pt x="3825" y="1390"/>
                  </a:cubicBezTo>
                  <a:cubicBezTo>
                    <a:pt x="3704" y="1158"/>
                    <a:pt x="3473" y="1047"/>
                    <a:pt x="3241" y="927"/>
                  </a:cubicBezTo>
                  <a:cubicBezTo>
                    <a:pt x="3010" y="927"/>
                    <a:pt x="2899" y="927"/>
                    <a:pt x="2667" y="816"/>
                  </a:cubicBezTo>
                  <a:cubicBezTo>
                    <a:pt x="2436" y="695"/>
                    <a:pt x="2315" y="695"/>
                    <a:pt x="2204" y="695"/>
                  </a:cubicBezTo>
                  <a:lnTo>
                    <a:pt x="2084" y="584"/>
                  </a:lnTo>
                  <a:lnTo>
                    <a:pt x="2204" y="584"/>
                  </a:lnTo>
                  <a:lnTo>
                    <a:pt x="2436" y="584"/>
                  </a:lnTo>
                  <a:lnTo>
                    <a:pt x="3010" y="584"/>
                  </a:lnTo>
                  <a:cubicBezTo>
                    <a:pt x="3362" y="695"/>
                    <a:pt x="3473" y="695"/>
                    <a:pt x="3825" y="927"/>
                  </a:cubicBezTo>
                  <a:cubicBezTo>
                    <a:pt x="3825" y="927"/>
                    <a:pt x="3936" y="1047"/>
                    <a:pt x="4056" y="1047"/>
                  </a:cubicBezTo>
                  <a:lnTo>
                    <a:pt x="3936" y="1047"/>
                  </a:lnTo>
                  <a:lnTo>
                    <a:pt x="3936" y="927"/>
                  </a:lnTo>
                  <a:cubicBezTo>
                    <a:pt x="3704" y="695"/>
                    <a:pt x="3362" y="464"/>
                    <a:pt x="3010" y="464"/>
                  </a:cubicBezTo>
                  <a:lnTo>
                    <a:pt x="2315" y="464"/>
                  </a:lnTo>
                  <a:lnTo>
                    <a:pt x="1973" y="464"/>
                  </a:lnTo>
                  <a:cubicBezTo>
                    <a:pt x="1852" y="464"/>
                    <a:pt x="1852" y="464"/>
                    <a:pt x="1741" y="353"/>
                  </a:cubicBezTo>
                  <a:cubicBezTo>
                    <a:pt x="1621" y="353"/>
                    <a:pt x="1510" y="353"/>
                    <a:pt x="1389" y="232"/>
                  </a:cubicBezTo>
                  <a:cubicBezTo>
                    <a:pt x="1278" y="121"/>
                    <a:pt x="1278" y="1"/>
                    <a:pt x="1158" y="1"/>
                  </a:cubicBezTo>
                  <a:lnTo>
                    <a:pt x="1158" y="121"/>
                  </a:lnTo>
                  <a:cubicBezTo>
                    <a:pt x="1278" y="353"/>
                    <a:pt x="1510" y="584"/>
                    <a:pt x="1741" y="695"/>
                  </a:cubicBezTo>
                  <a:lnTo>
                    <a:pt x="2084" y="816"/>
                  </a:lnTo>
                  <a:lnTo>
                    <a:pt x="1852" y="816"/>
                  </a:lnTo>
                  <a:lnTo>
                    <a:pt x="1741" y="816"/>
                  </a:lnTo>
                  <a:cubicBezTo>
                    <a:pt x="1621" y="816"/>
                    <a:pt x="1389" y="695"/>
                    <a:pt x="1278" y="695"/>
                  </a:cubicBezTo>
                  <a:cubicBezTo>
                    <a:pt x="1158" y="695"/>
                    <a:pt x="1047" y="695"/>
                    <a:pt x="1047" y="584"/>
                  </a:cubicBezTo>
                  <a:cubicBezTo>
                    <a:pt x="815" y="584"/>
                    <a:pt x="695" y="464"/>
                    <a:pt x="584" y="464"/>
                  </a:cubicBezTo>
                  <a:cubicBezTo>
                    <a:pt x="352" y="353"/>
                    <a:pt x="463" y="353"/>
                    <a:pt x="352" y="353"/>
                  </a:cubicBezTo>
                  <a:lnTo>
                    <a:pt x="232" y="232"/>
                  </a:lnTo>
                  <a:cubicBezTo>
                    <a:pt x="232" y="232"/>
                    <a:pt x="121" y="232"/>
                    <a:pt x="121" y="12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26b77b90d66_4_15"/>
            <p:cNvSpPr/>
            <p:nvPr/>
          </p:nvSpPr>
          <p:spPr>
            <a:xfrm flipH="1">
              <a:off x="1343527" y="4477381"/>
              <a:ext cx="130177" cy="108450"/>
            </a:xfrm>
            <a:custGeom>
              <a:avLst/>
              <a:gdLst/>
              <a:ahLst/>
              <a:cxnLst/>
              <a:rect l="l" t="t" r="r" b="b"/>
              <a:pathLst>
                <a:path w="1390" h="1158" extrusionOk="0">
                  <a:moveTo>
                    <a:pt x="1158" y="352"/>
                  </a:moveTo>
                  <a:lnTo>
                    <a:pt x="1269" y="232"/>
                  </a:lnTo>
                  <a:lnTo>
                    <a:pt x="1269" y="120"/>
                  </a:lnTo>
                  <a:cubicBezTo>
                    <a:pt x="1389" y="0"/>
                    <a:pt x="1269" y="0"/>
                    <a:pt x="1269" y="120"/>
                  </a:cubicBezTo>
                  <a:cubicBezTo>
                    <a:pt x="1037" y="120"/>
                    <a:pt x="343" y="815"/>
                    <a:pt x="232" y="926"/>
                  </a:cubicBezTo>
                  <a:cubicBezTo>
                    <a:pt x="111" y="926"/>
                    <a:pt x="0" y="1046"/>
                    <a:pt x="0" y="1158"/>
                  </a:cubicBezTo>
                  <a:lnTo>
                    <a:pt x="111" y="1158"/>
                  </a:lnTo>
                  <a:cubicBezTo>
                    <a:pt x="111" y="1046"/>
                    <a:pt x="232" y="1046"/>
                    <a:pt x="232" y="1046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26b77b90d66_4_15"/>
            <p:cNvSpPr/>
            <p:nvPr/>
          </p:nvSpPr>
          <p:spPr>
            <a:xfrm flipH="1">
              <a:off x="1755513" y="4043663"/>
              <a:ext cx="76420" cy="86816"/>
            </a:xfrm>
            <a:custGeom>
              <a:avLst/>
              <a:gdLst/>
              <a:ahLst/>
              <a:cxnLst/>
              <a:rect l="l" t="t" r="r" b="b"/>
              <a:pathLst>
                <a:path w="816" h="927" extrusionOk="0">
                  <a:moveTo>
                    <a:pt x="464" y="584"/>
                  </a:moveTo>
                  <a:lnTo>
                    <a:pt x="695" y="816"/>
                  </a:lnTo>
                  <a:cubicBezTo>
                    <a:pt x="816" y="927"/>
                    <a:pt x="816" y="816"/>
                    <a:pt x="816" y="695"/>
                  </a:cubicBezTo>
                  <a:lnTo>
                    <a:pt x="232" y="121"/>
                  </a:lnTo>
                  <a:cubicBezTo>
                    <a:pt x="121" y="121"/>
                    <a:pt x="121" y="1"/>
                    <a:pt x="121" y="121"/>
                  </a:cubicBezTo>
                  <a:cubicBezTo>
                    <a:pt x="1" y="121"/>
                    <a:pt x="121" y="232"/>
                    <a:pt x="121" y="23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26b77b90d66_4_15"/>
            <p:cNvSpPr/>
            <p:nvPr/>
          </p:nvSpPr>
          <p:spPr>
            <a:xfrm flipH="1">
              <a:off x="1170075" y="4054996"/>
              <a:ext cx="43455" cy="86816"/>
            </a:xfrm>
            <a:custGeom>
              <a:avLst/>
              <a:gdLst/>
              <a:ahLst/>
              <a:cxnLst/>
              <a:rect l="l" t="t" r="r" b="b"/>
              <a:pathLst>
                <a:path w="464" h="927" extrusionOk="0">
                  <a:moveTo>
                    <a:pt x="111" y="0"/>
                  </a:moveTo>
                  <a:cubicBezTo>
                    <a:pt x="0" y="111"/>
                    <a:pt x="232" y="232"/>
                    <a:pt x="232" y="463"/>
                  </a:cubicBezTo>
                  <a:lnTo>
                    <a:pt x="232" y="806"/>
                  </a:lnTo>
                  <a:cubicBezTo>
                    <a:pt x="232" y="806"/>
                    <a:pt x="232" y="926"/>
                    <a:pt x="232" y="806"/>
                  </a:cubicBezTo>
                  <a:cubicBezTo>
                    <a:pt x="343" y="806"/>
                    <a:pt x="343" y="695"/>
                    <a:pt x="343" y="574"/>
                  </a:cubicBezTo>
                  <a:cubicBezTo>
                    <a:pt x="343" y="463"/>
                    <a:pt x="463" y="343"/>
                    <a:pt x="232" y="111"/>
                  </a:cubicBezTo>
                  <a:cubicBezTo>
                    <a:pt x="232" y="111"/>
                    <a:pt x="232" y="0"/>
                    <a:pt x="11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26b77b90d66_4_15"/>
            <p:cNvSpPr/>
            <p:nvPr/>
          </p:nvSpPr>
          <p:spPr>
            <a:xfrm flipH="1">
              <a:off x="1321891" y="3578010"/>
              <a:ext cx="65088" cy="32123"/>
            </a:xfrm>
            <a:custGeom>
              <a:avLst/>
              <a:gdLst/>
              <a:ahLst/>
              <a:cxnLst/>
              <a:rect l="l" t="t" r="r" b="b"/>
              <a:pathLst>
                <a:path w="695" h="343" extrusionOk="0">
                  <a:moveTo>
                    <a:pt x="463" y="0"/>
                  </a:moveTo>
                  <a:cubicBezTo>
                    <a:pt x="343" y="0"/>
                    <a:pt x="0" y="111"/>
                    <a:pt x="111" y="111"/>
                  </a:cubicBezTo>
                  <a:cubicBezTo>
                    <a:pt x="232" y="232"/>
                    <a:pt x="343" y="111"/>
                    <a:pt x="574" y="232"/>
                  </a:cubicBezTo>
                  <a:cubicBezTo>
                    <a:pt x="574" y="343"/>
                    <a:pt x="574" y="343"/>
                    <a:pt x="695" y="343"/>
                  </a:cubicBezTo>
                  <a:cubicBezTo>
                    <a:pt x="695" y="232"/>
                    <a:pt x="574" y="111"/>
                    <a:pt x="46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26b77b90d66_4_15"/>
            <p:cNvSpPr/>
            <p:nvPr/>
          </p:nvSpPr>
          <p:spPr>
            <a:xfrm flipH="1">
              <a:off x="2092015" y="4618707"/>
              <a:ext cx="43455" cy="32216"/>
            </a:xfrm>
            <a:custGeom>
              <a:avLst/>
              <a:gdLst/>
              <a:ahLst/>
              <a:cxnLst/>
              <a:rect l="l" t="t" r="r" b="b"/>
              <a:pathLst>
                <a:path w="464" h="344" extrusionOk="0">
                  <a:moveTo>
                    <a:pt x="232" y="232"/>
                  </a:moveTo>
                  <a:cubicBezTo>
                    <a:pt x="353" y="232"/>
                    <a:pt x="353" y="343"/>
                    <a:pt x="464" y="343"/>
                  </a:cubicBezTo>
                  <a:lnTo>
                    <a:pt x="464" y="232"/>
                  </a:lnTo>
                  <a:cubicBezTo>
                    <a:pt x="464" y="112"/>
                    <a:pt x="464" y="232"/>
                    <a:pt x="353" y="112"/>
                  </a:cubicBezTo>
                  <a:cubicBezTo>
                    <a:pt x="232" y="112"/>
                    <a:pt x="121" y="0"/>
                    <a:pt x="1" y="0"/>
                  </a:cubicBezTo>
                  <a:lnTo>
                    <a:pt x="1" y="112"/>
                  </a:lnTo>
                  <a:cubicBezTo>
                    <a:pt x="121" y="232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26b77b90d66_4_15"/>
            <p:cNvSpPr/>
            <p:nvPr/>
          </p:nvSpPr>
          <p:spPr>
            <a:xfrm flipH="1">
              <a:off x="1365251" y="3556282"/>
              <a:ext cx="94" cy="10489"/>
            </a:xfrm>
            <a:custGeom>
              <a:avLst/>
              <a:gdLst/>
              <a:ahLst/>
              <a:cxnLst/>
              <a:rect l="l" t="t" r="r" b="b"/>
              <a:pathLst>
                <a:path w="1" h="112" extrusionOk="0">
                  <a:moveTo>
                    <a:pt x="1" y="11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26b77b90d66_4_15"/>
            <p:cNvSpPr/>
            <p:nvPr/>
          </p:nvSpPr>
          <p:spPr>
            <a:xfrm flipH="1">
              <a:off x="1321890" y="4445257"/>
              <a:ext cx="33059" cy="32216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121" y="343"/>
                  </a:moveTo>
                  <a:lnTo>
                    <a:pt x="353" y="232"/>
                  </a:lnTo>
                  <a:lnTo>
                    <a:pt x="353" y="112"/>
                  </a:lnTo>
                  <a:cubicBezTo>
                    <a:pt x="353" y="0"/>
                    <a:pt x="232" y="112"/>
                    <a:pt x="121" y="232"/>
                  </a:cubicBezTo>
                  <a:cubicBezTo>
                    <a:pt x="121" y="343"/>
                    <a:pt x="1" y="343"/>
                    <a:pt x="121" y="34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26b77b90d66_4_15"/>
            <p:cNvSpPr/>
            <p:nvPr/>
          </p:nvSpPr>
          <p:spPr>
            <a:xfrm flipH="1">
              <a:off x="1191802" y="4163355"/>
              <a:ext cx="11332" cy="32216"/>
            </a:xfrm>
            <a:custGeom>
              <a:avLst/>
              <a:gdLst/>
              <a:ahLst/>
              <a:cxnLst/>
              <a:rect l="l" t="t" r="r" b="b"/>
              <a:pathLst>
                <a:path w="121" h="344" extrusionOk="0">
                  <a:moveTo>
                    <a:pt x="121" y="1"/>
                  </a:moveTo>
                  <a:lnTo>
                    <a:pt x="0" y="1"/>
                  </a:lnTo>
                  <a:lnTo>
                    <a:pt x="0" y="232"/>
                  </a:lnTo>
                  <a:cubicBezTo>
                    <a:pt x="0" y="343"/>
                    <a:pt x="121" y="343"/>
                    <a:pt x="121" y="23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26b77b90d66_4_15"/>
            <p:cNvSpPr/>
            <p:nvPr/>
          </p:nvSpPr>
          <p:spPr>
            <a:xfrm flipH="1">
              <a:off x="2015686" y="4662069"/>
              <a:ext cx="43455" cy="21727"/>
            </a:xfrm>
            <a:custGeom>
              <a:avLst/>
              <a:gdLst/>
              <a:ahLst/>
              <a:cxnLst/>
              <a:rect l="l" t="t" r="r" b="b"/>
              <a:pathLst>
                <a:path w="464" h="232" extrusionOk="0">
                  <a:moveTo>
                    <a:pt x="112" y="112"/>
                  </a:moveTo>
                  <a:cubicBezTo>
                    <a:pt x="343" y="232"/>
                    <a:pt x="464" y="112"/>
                    <a:pt x="343" y="0"/>
                  </a:cubicBezTo>
                  <a:lnTo>
                    <a:pt x="112" y="0"/>
                  </a:lnTo>
                  <a:cubicBezTo>
                    <a:pt x="1" y="0"/>
                    <a:pt x="1" y="0"/>
                    <a:pt x="112" y="11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26b77b90d66_4_15"/>
            <p:cNvSpPr/>
            <p:nvPr/>
          </p:nvSpPr>
          <p:spPr>
            <a:xfrm flipH="1">
              <a:off x="1766751" y="4000301"/>
              <a:ext cx="32216" cy="21821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343" y="121"/>
                  </a:moveTo>
                  <a:cubicBezTo>
                    <a:pt x="343" y="1"/>
                    <a:pt x="343" y="1"/>
                    <a:pt x="232" y="1"/>
                  </a:cubicBezTo>
                  <a:cubicBezTo>
                    <a:pt x="112" y="1"/>
                    <a:pt x="1" y="121"/>
                    <a:pt x="1" y="121"/>
                  </a:cubicBezTo>
                  <a:cubicBezTo>
                    <a:pt x="1" y="232"/>
                    <a:pt x="112" y="121"/>
                    <a:pt x="232" y="12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26b77b90d66_4_15"/>
            <p:cNvSpPr/>
            <p:nvPr/>
          </p:nvSpPr>
          <p:spPr>
            <a:xfrm flipH="1">
              <a:off x="1766751" y="4033268"/>
              <a:ext cx="32216" cy="10489"/>
            </a:xfrm>
            <a:custGeom>
              <a:avLst/>
              <a:gdLst/>
              <a:ahLst/>
              <a:cxnLst/>
              <a:rect l="l" t="t" r="r" b="b"/>
              <a:pathLst>
                <a:path w="344" h="112" extrusionOk="0">
                  <a:moveTo>
                    <a:pt x="1" y="1"/>
                  </a:moveTo>
                  <a:cubicBezTo>
                    <a:pt x="1" y="112"/>
                    <a:pt x="1" y="112"/>
                    <a:pt x="112" y="112"/>
                  </a:cubicBezTo>
                  <a:cubicBezTo>
                    <a:pt x="112" y="112"/>
                    <a:pt x="343" y="112"/>
                    <a:pt x="34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26b77b90d66_4_15"/>
            <p:cNvSpPr/>
            <p:nvPr/>
          </p:nvSpPr>
          <p:spPr>
            <a:xfrm flipH="1">
              <a:off x="1788479" y="3968271"/>
              <a:ext cx="32123" cy="32123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232" y="0"/>
                  </a:moveTo>
                  <a:cubicBezTo>
                    <a:pt x="111" y="111"/>
                    <a:pt x="0" y="232"/>
                    <a:pt x="111" y="232"/>
                  </a:cubicBezTo>
                  <a:cubicBezTo>
                    <a:pt x="111" y="343"/>
                    <a:pt x="232" y="232"/>
                    <a:pt x="232" y="232"/>
                  </a:cubicBezTo>
                  <a:cubicBezTo>
                    <a:pt x="343" y="111"/>
                    <a:pt x="343" y="111"/>
                    <a:pt x="23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26b77b90d66_4_15"/>
            <p:cNvSpPr/>
            <p:nvPr/>
          </p:nvSpPr>
          <p:spPr>
            <a:xfrm flipH="1">
              <a:off x="1831840" y="4076630"/>
              <a:ext cx="10489" cy="43455"/>
            </a:xfrm>
            <a:custGeom>
              <a:avLst/>
              <a:gdLst/>
              <a:ahLst/>
              <a:cxnLst/>
              <a:rect l="l" t="t" r="r" b="b"/>
              <a:pathLst>
                <a:path w="112" h="464" extrusionOk="0">
                  <a:moveTo>
                    <a:pt x="112" y="112"/>
                  </a:moveTo>
                  <a:cubicBezTo>
                    <a:pt x="112" y="1"/>
                    <a:pt x="1" y="1"/>
                    <a:pt x="1" y="112"/>
                  </a:cubicBezTo>
                  <a:lnTo>
                    <a:pt x="1" y="232"/>
                  </a:lnTo>
                  <a:cubicBezTo>
                    <a:pt x="112" y="464"/>
                    <a:pt x="112" y="232"/>
                    <a:pt x="112" y="11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26b77b90d66_4_15"/>
            <p:cNvSpPr/>
            <p:nvPr/>
          </p:nvSpPr>
          <p:spPr>
            <a:xfrm flipH="1">
              <a:off x="1863871" y="4076630"/>
              <a:ext cx="33059" cy="32216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121" y="232"/>
                  </a:moveTo>
                  <a:cubicBezTo>
                    <a:pt x="121" y="343"/>
                    <a:pt x="352" y="112"/>
                    <a:pt x="232" y="112"/>
                  </a:cubicBezTo>
                  <a:cubicBezTo>
                    <a:pt x="121" y="1"/>
                    <a:pt x="0" y="112"/>
                    <a:pt x="121" y="23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26b77b90d66_4_15"/>
            <p:cNvSpPr/>
            <p:nvPr/>
          </p:nvSpPr>
          <p:spPr>
            <a:xfrm flipH="1">
              <a:off x="1289766" y="3621372"/>
              <a:ext cx="21821" cy="10489"/>
            </a:xfrm>
            <a:custGeom>
              <a:avLst/>
              <a:gdLst/>
              <a:ahLst/>
              <a:cxnLst/>
              <a:rect l="l" t="t" r="r" b="b"/>
              <a:pathLst>
                <a:path w="233" h="112" extrusionOk="0">
                  <a:moveTo>
                    <a:pt x="232" y="0"/>
                  </a:moveTo>
                  <a:lnTo>
                    <a:pt x="121" y="0"/>
                  </a:lnTo>
                  <a:lnTo>
                    <a:pt x="1" y="0"/>
                  </a:lnTo>
                  <a:lnTo>
                    <a:pt x="121" y="11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26b77b90d66_4_15"/>
            <p:cNvSpPr/>
            <p:nvPr/>
          </p:nvSpPr>
          <p:spPr>
            <a:xfrm flipH="1">
              <a:off x="1278557" y="3469557"/>
              <a:ext cx="1160448" cy="1094610"/>
            </a:xfrm>
            <a:custGeom>
              <a:avLst/>
              <a:gdLst/>
              <a:ahLst/>
              <a:cxnLst/>
              <a:rect l="l" t="t" r="r" b="b"/>
              <a:pathLst>
                <a:path w="12391" h="11688" extrusionOk="0">
                  <a:moveTo>
                    <a:pt x="927" y="11224"/>
                  </a:moveTo>
                  <a:cubicBezTo>
                    <a:pt x="1047" y="11344"/>
                    <a:pt x="1047" y="11456"/>
                    <a:pt x="927" y="11576"/>
                  </a:cubicBezTo>
                  <a:cubicBezTo>
                    <a:pt x="815" y="11687"/>
                    <a:pt x="584" y="11687"/>
                    <a:pt x="464" y="11576"/>
                  </a:cubicBezTo>
                  <a:cubicBezTo>
                    <a:pt x="464" y="11576"/>
                    <a:pt x="1" y="11113"/>
                    <a:pt x="352" y="10418"/>
                  </a:cubicBezTo>
                  <a:cubicBezTo>
                    <a:pt x="464" y="9955"/>
                    <a:pt x="3705" y="7057"/>
                    <a:pt x="6603" y="4279"/>
                  </a:cubicBezTo>
                  <a:cubicBezTo>
                    <a:pt x="6714" y="4168"/>
                    <a:pt x="6835" y="4047"/>
                    <a:pt x="7992" y="3010"/>
                  </a:cubicBezTo>
                  <a:cubicBezTo>
                    <a:pt x="9613" y="1501"/>
                    <a:pt x="10539" y="695"/>
                    <a:pt x="11113" y="464"/>
                  </a:cubicBezTo>
                  <a:cubicBezTo>
                    <a:pt x="11807" y="1"/>
                    <a:pt x="12039" y="232"/>
                    <a:pt x="12270" y="464"/>
                  </a:cubicBezTo>
                  <a:cubicBezTo>
                    <a:pt x="12391" y="575"/>
                    <a:pt x="12391" y="806"/>
                    <a:pt x="12270" y="806"/>
                  </a:cubicBezTo>
                  <a:cubicBezTo>
                    <a:pt x="12159" y="927"/>
                    <a:pt x="11928" y="927"/>
                    <a:pt x="11807" y="806"/>
                  </a:cubicBezTo>
                  <a:cubicBezTo>
                    <a:pt x="11696" y="806"/>
                    <a:pt x="11696" y="695"/>
                    <a:pt x="11344" y="927"/>
                  </a:cubicBezTo>
                  <a:cubicBezTo>
                    <a:pt x="10881" y="1158"/>
                    <a:pt x="9955" y="1853"/>
                    <a:pt x="8335" y="3353"/>
                  </a:cubicBezTo>
                  <a:cubicBezTo>
                    <a:pt x="8103" y="3584"/>
                    <a:pt x="7872" y="3936"/>
                    <a:pt x="7066" y="4631"/>
                  </a:cubicBezTo>
                  <a:cubicBezTo>
                    <a:pt x="4057" y="7409"/>
                    <a:pt x="927" y="10298"/>
                    <a:pt x="815" y="10650"/>
                  </a:cubicBezTo>
                  <a:cubicBezTo>
                    <a:pt x="695" y="10993"/>
                    <a:pt x="927" y="11224"/>
                    <a:pt x="927" y="1122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6" name="Google Shape;346;g26b77b90d66_4_15"/>
          <p:cNvCxnSpPr/>
          <p:nvPr/>
        </p:nvCxnSpPr>
        <p:spPr>
          <a:xfrm rot="5400000" flipH="1">
            <a:off x="-441625" y="3405950"/>
            <a:ext cx="1317900" cy="24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B80D57"/>
            </a:solidFill>
            <a:prstDash val="dot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6b77b90d66_4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925" y="152400"/>
            <a:ext cx="169709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6b77b90d66_4_124"/>
          <p:cNvSpPr txBox="1">
            <a:spLocks noGrp="1"/>
          </p:cNvSpPr>
          <p:nvPr>
            <p:ph type="subTitle" idx="1"/>
          </p:nvPr>
        </p:nvSpPr>
        <p:spPr>
          <a:xfrm>
            <a:off x="189050" y="520850"/>
            <a:ext cx="634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0D0D0D"/>
                </a:solidFill>
                <a:highlight>
                  <a:srgbClr val="FFFFFF"/>
                </a:highlight>
              </a:rPr>
              <a:t>Comprehensive Image Recognition Dataset: Fruits and Vegetables</a:t>
            </a: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2222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02222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100" b="1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353" name="Google Shape;353;g26b77b90d66_4_124"/>
          <p:cNvSpPr txBox="1">
            <a:spLocks noGrp="1"/>
          </p:cNvSpPr>
          <p:nvPr>
            <p:ph type="subTitle" idx="1"/>
          </p:nvPr>
        </p:nvSpPr>
        <p:spPr>
          <a:xfrm>
            <a:off x="251425" y="1165575"/>
            <a:ext cx="5724600" cy="31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Fira Sans Extra Condensed"/>
              <a:buChar char="●"/>
            </a:pPr>
            <a:r>
              <a:rPr lang="en-US" sz="1300">
                <a:solidFill>
                  <a:srgbClr val="0D0D0D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Three partitions: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Fira Sans Extra Condensed"/>
              <a:buChar char="○"/>
            </a:pPr>
            <a:r>
              <a:rPr lang="en-US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 (100 images per class)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Fira Sans Extra Condensed"/>
              <a:buChar char="○"/>
            </a:pPr>
            <a:r>
              <a:rPr lang="en-US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(10 images per class)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Fira Sans Extra Condensed"/>
              <a:buChar char="○"/>
            </a:pPr>
            <a:r>
              <a:rPr lang="en-US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Validation (10 images per class)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Fira Sans Extra Condensed"/>
              <a:buChar char="●"/>
            </a:pPr>
            <a:r>
              <a:rPr lang="en-US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Includes diverse fruit and vegetable types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Fira Sans Extra Condensed"/>
              <a:buChar char="●"/>
            </a:pPr>
            <a:r>
              <a:rPr lang="en-US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Images scraped from Bing Image Search to represent varied condition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800">
                <a:solidFill>
                  <a:srgbClr val="0D0D0D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800">
              <a:solidFill>
                <a:srgbClr val="20212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4" name="Google Shape;354;g26b77b90d66_4_124"/>
          <p:cNvSpPr txBox="1"/>
          <p:nvPr/>
        </p:nvSpPr>
        <p:spPr>
          <a:xfrm>
            <a:off x="1011675" y="136100"/>
            <a:ext cx="333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BE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/kritikseth-fruit-and-vegetable-image-recognition</a:t>
            </a:r>
            <a:endParaRPr sz="1000">
              <a:solidFill>
                <a:srgbClr val="20BE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55" name="Google Shape;355;g26b77b90d66_4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47" y="120650"/>
            <a:ext cx="822633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6b77b90d66_4_124"/>
          <p:cNvPicPr preferRelativeResize="0"/>
          <p:nvPr/>
        </p:nvPicPr>
        <p:blipFill rotWithShape="1">
          <a:blip r:embed="rId5">
            <a:alphaModFix/>
          </a:blip>
          <a:srcRect t="3157"/>
          <a:stretch/>
        </p:blipFill>
        <p:spPr>
          <a:xfrm>
            <a:off x="7654775" y="1100475"/>
            <a:ext cx="1406375" cy="294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g26b77b90d66_4_124"/>
          <p:cNvCxnSpPr/>
          <p:nvPr/>
        </p:nvCxnSpPr>
        <p:spPr>
          <a:xfrm rot="5400000" flipH="1">
            <a:off x="-394325" y="3904675"/>
            <a:ext cx="1296000" cy="273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8805A"/>
            </a:solidFill>
            <a:prstDash val="dot"/>
            <a:round/>
            <a:headEnd type="oval" w="med" len="med"/>
            <a:tailEnd type="oval" w="med" len="med"/>
          </a:ln>
        </p:spPr>
      </p:cxnSp>
      <p:grpSp>
        <p:nvGrpSpPr>
          <p:cNvPr id="358" name="Google Shape;358;g26b77b90d66_4_124"/>
          <p:cNvGrpSpPr/>
          <p:nvPr/>
        </p:nvGrpSpPr>
        <p:grpSpPr>
          <a:xfrm>
            <a:off x="251423" y="4130332"/>
            <a:ext cx="883735" cy="949859"/>
            <a:chOff x="6840320" y="3453494"/>
            <a:chExt cx="1344288" cy="1311417"/>
          </a:xfrm>
        </p:grpSpPr>
        <p:sp>
          <p:nvSpPr>
            <p:cNvPr id="359" name="Google Shape;359;g26b77b90d66_4_124"/>
            <p:cNvSpPr/>
            <p:nvPr/>
          </p:nvSpPr>
          <p:spPr>
            <a:xfrm>
              <a:off x="6873286" y="3485618"/>
              <a:ext cx="1311322" cy="1279293"/>
            </a:xfrm>
            <a:custGeom>
              <a:avLst/>
              <a:gdLst/>
              <a:ahLst/>
              <a:cxnLst/>
              <a:rect l="l" t="t" r="r" b="b"/>
              <a:pathLst>
                <a:path w="14002" h="13660" extrusionOk="0">
                  <a:moveTo>
                    <a:pt x="0" y="11001"/>
                  </a:moveTo>
                  <a:lnTo>
                    <a:pt x="463" y="10538"/>
                  </a:lnTo>
                  <a:lnTo>
                    <a:pt x="463" y="10650"/>
                  </a:lnTo>
                  <a:cubicBezTo>
                    <a:pt x="1853" y="12159"/>
                    <a:pt x="3705" y="12965"/>
                    <a:pt x="5668" y="12965"/>
                  </a:cubicBezTo>
                  <a:cubicBezTo>
                    <a:pt x="7520" y="13085"/>
                    <a:pt x="9492" y="12390"/>
                    <a:pt x="10992" y="11001"/>
                  </a:cubicBezTo>
                  <a:cubicBezTo>
                    <a:pt x="12502" y="9612"/>
                    <a:pt x="13307" y="7760"/>
                    <a:pt x="13428" y="5788"/>
                  </a:cubicBezTo>
                  <a:cubicBezTo>
                    <a:pt x="13539" y="3825"/>
                    <a:pt x="12844" y="1973"/>
                    <a:pt x="11455" y="463"/>
                  </a:cubicBezTo>
                  <a:cubicBezTo>
                    <a:pt x="11455" y="352"/>
                    <a:pt x="11344" y="352"/>
                    <a:pt x="11344" y="352"/>
                  </a:cubicBezTo>
                  <a:lnTo>
                    <a:pt x="11807" y="0"/>
                  </a:lnTo>
                  <a:lnTo>
                    <a:pt x="11807" y="0"/>
                  </a:lnTo>
                  <a:cubicBezTo>
                    <a:pt x="13307" y="1621"/>
                    <a:pt x="14002" y="3704"/>
                    <a:pt x="14002" y="5788"/>
                  </a:cubicBezTo>
                  <a:cubicBezTo>
                    <a:pt x="13891" y="7871"/>
                    <a:pt x="13076" y="9955"/>
                    <a:pt x="11455" y="11464"/>
                  </a:cubicBezTo>
                  <a:cubicBezTo>
                    <a:pt x="9835" y="12965"/>
                    <a:pt x="7751" y="13659"/>
                    <a:pt x="5668" y="13548"/>
                  </a:cubicBezTo>
                  <a:cubicBezTo>
                    <a:pt x="3584" y="13428"/>
                    <a:pt x="1501" y="12622"/>
                    <a:pt x="0" y="11001"/>
                  </a:cubicBezTo>
                  <a:close/>
                  <a:moveTo>
                    <a:pt x="5094" y="6945"/>
                  </a:moveTo>
                  <a:lnTo>
                    <a:pt x="1621" y="10075"/>
                  </a:lnTo>
                  <a:lnTo>
                    <a:pt x="1621" y="10187"/>
                  </a:lnTo>
                  <a:lnTo>
                    <a:pt x="1501" y="10307"/>
                  </a:lnTo>
                  <a:cubicBezTo>
                    <a:pt x="1501" y="10307"/>
                    <a:pt x="1621" y="10307"/>
                    <a:pt x="1621" y="10418"/>
                  </a:cubicBezTo>
                  <a:lnTo>
                    <a:pt x="1621" y="10418"/>
                  </a:lnTo>
                  <a:cubicBezTo>
                    <a:pt x="2084" y="10881"/>
                    <a:pt x="2658" y="11233"/>
                    <a:pt x="3242" y="11464"/>
                  </a:cubicBezTo>
                  <a:cubicBezTo>
                    <a:pt x="3816" y="11696"/>
                    <a:pt x="4399" y="11927"/>
                    <a:pt x="4973" y="12039"/>
                  </a:cubicBezTo>
                  <a:lnTo>
                    <a:pt x="5094" y="12039"/>
                  </a:lnTo>
                  <a:lnTo>
                    <a:pt x="5205" y="11927"/>
                  </a:lnTo>
                  <a:lnTo>
                    <a:pt x="5205" y="11927"/>
                  </a:lnTo>
                  <a:lnTo>
                    <a:pt x="5325" y="11807"/>
                  </a:lnTo>
                  <a:lnTo>
                    <a:pt x="5436" y="7177"/>
                  </a:lnTo>
                  <a:lnTo>
                    <a:pt x="5436" y="6945"/>
                  </a:lnTo>
                  <a:lnTo>
                    <a:pt x="5325" y="6945"/>
                  </a:lnTo>
                  <a:lnTo>
                    <a:pt x="5205" y="6834"/>
                  </a:lnTo>
                  <a:close/>
                  <a:moveTo>
                    <a:pt x="1501" y="9955"/>
                  </a:moveTo>
                  <a:cubicBezTo>
                    <a:pt x="1390" y="9955"/>
                    <a:pt x="1390" y="9955"/>
                    <a:pt x="1269" y="10075"/>
                  </a:cubicBezTo>
                  <a:lnTo>
                    <a:pt x="1269" y="10307"/>
                  </a:lnTo>
                  <a:lnTo>
                    <a:pt x="1269" y="10538"/>
                  </a:lnTo>
                  <a:cubicBezTo>
                    <a:pt x="1390" y="10538"/>
                    <a:pt x="1390" y="10650"/>
                    <a:pt x="1501" y="10650"/>
                  </a:cubicBezTo>
                  <a:cubicBezTo>
                    <a:pt x="1964" y="11113"/>
                    <a:pt x="2547" y="11464"/>
                    <a:pt x="3121" y="11696"/>
                  </a:cubicBezTo>
                  <a:cubicBezTo>
                    <a:pt x="3705" y="12039"/>
                    <a:pt x="4279" y="12159"/>
                    <a:pt x="4973" y="12270"/>
                  </a:cubicBezTo>
                  <a:lnTo>
                    <a:pt x="5205" y="12270"/>
                  </a:lnTo>
                  <a:cubicBezTo>
                    <a:pt x="5205" y="12270"/>
                    <a:pt x="5325" y="12270"/>
                    <a:pt x="5325" y="12159"/>
                  </a:cubicBezTo>
                  <a:cubicBezTo>
                    <a:pt x="5436" y="12159"/>
                    <a:pt x="5436" y="12039"/>
                    <a:pt x="5557" y="12039"/>
                  </a:cubicBezTo>
                  <a:lnTo>
                    <a:pt x="5557" y="11807"/>
                  </a:lnTo>
                  <a:lnTo>
                    <a:pt x="5788" y="7177"/>
                  </a:lnTo>
                  <a:cubicBezTo>
                    <a:pt x="5788" y="7066"/>
                    <a:pt x="5668" y="6945"/>
                    <a:pt x="5668" y="6834"/>
                  </a:cubicBezTo>
                  <a:lnTo>
                    <a:pt x="5436" y="6603"/>
                  </a:lnTo>
                  <a:lnTo>
                    <a:pt x="5094" y="6603"/>
                  </a:lnTo>
                  <a:cubicBezTo>
                    <a:pt x="4973" y="6603"/>
                    <a:pt x="4973" y="6714"/>
                    <a:pt x="4862" y="6714"/>
                  </a:cubicBezTo>
                  <a:close/>
                  <a:moveTo>
                    <a:pt x="7409" y="6371"/>
                  </a:moveTo>
                  <a:lnTo>
                    <a:pt x="10529" y="9844"/>
                  </a:lnTo>
                  <a:lnTo>
                    <a:pt x="10650" y="9844"/>
                  </a:lnTo>
                  <a:cubicBezTo>
                    <a:pt x="10650" y="9844"/>
                    <a:pt x="10650" y="9955"/>
                    <a:pt x="10761" y="9955"/>
                  </a:cubicBezTo>
                  <a:lnTo>
                    <a:pt x="10761" y="9844"/>
                  </a:lnTo>
                  <a:lnTo>
                    <a:pt x="10881" y="9844"/>
                  </a:lnTo>
                  <a:cubicBezTo>
                    <a:pt x="11344" y="9381"/>
                    <a:pt x="11687" y="8797"/>
                    <a:pt x="11918" y="8223"/>
                  </a:cubicBezTo>
                  <a:cubicBezTo>
                    <a:pt x="12150" y="7640"/>
                    <a:pt x="12381" y="7066"/>
                    <a:pt x="12381" y="6482"/>
                  </a:cubicBezTo>
                  <a:lnTo>
                    <a:pt x="12381" y="6371"/>
                  </a:lnTo>
                  <a:lnTo>
                    <a:pt x="12381" y="6251"/>
                  </a:lnTo>
                  <a:lnTo>
                    <a:pt x="12270" y="6251"/>
                  </a:lnTo>
                  <a:cubicBezTo>
                    <a:pt x="12270" y="6140"/>
                    <a:pt x="12270" y="6140"/>
                    <a:pt x="12150" y="6140"/>
                  </a:cubicBezTo>
                  <a:lnTo>
                    <a:pt x="7520" y="6019"/>
                  </a:lnTo>
                  <a:lnTo>
                    <a:pt x="7409" y="6019"/>
                  </a:lnTo>
                  <a:lnTo>
                    <a:pt x="7288" y="6140"/>
                  </a:lnTo>
                  <a:lnTo>
                    <a:pt x="7288" y="6251"/>
                  </a:lnTo>
                  <a:cubicBezTo>
                    <a:pt x="7288" y="6371"/>
                    <a:pt x="7288" y="6371"/>
                    <a:pt x="7409" y="6371"/>
                  </a:cubicBezTo>
                  <a:close/>
                  <a:moveTo>
                    <a:pt x="10298" y="10075"/>
                  </a:moveTo>
                  <a:cubicBezTo>
                    <a:pt x="10418" y="10075"/>
                    <a:pt x="10418" y="10075"/>
                    <a:pt x="10529" y="10187"/>
                  </a:cubicBezTo>
                  <a:lnTo>
                    <a:pt x="10761" y="10187"/>
                  </a:lnTo>
                  <a:lnTo>
                    <a:pt x="10881" y="10187"/>
                  </a:lnTo>
                  <a:cubicBezTo>
                    <a:pt x="10992" y="10075"/>
                    <a:pt x="11113" y="10075"/>
                    <a:pt x="11113" y="9955"/>
                  </a:cubicBezTo>
                  <a:cubicBezTo>
                    <a:pt x="11576" y="9492"/>
                    <a:pt x="11918" y="8918"/>
                    <a:pt x="12150" y="8334"/>
                  </a:cubicBezTo>
                  <a:cubicBezTo>
                    <a:pt x="12381" y="7760"/>
                    <a:pt x="12613" y="7177"/>
                    <a:pt x="12733" y="6482"/>
                  </a:cubicBezTo>
                  <a:lnTo>
                    <a:pt x="12733" y="6251"/>
                  </a:lnTo>
                  <a:lnTo>
                    <a:pt x="12613" y="6140"/>
                  </a:lnTo>
                  <a:lnTo>
                    <a:pt x="12381" y="5908"/>
                  </a:lnTo>
                  <a:lnTo>
                    <a:pt x="12150" y="5908"/>
                  </a:lnTo>
                  <a:lnTo>
                    <a:pt x="7520" y="5677"/>
                  </a:lnTo>
                  <a:cubicBezTo>
                    <a:pt x="7409" y="5677"/>
                    <a:pt x="7409" y="5788"/>
                    <a:pt x="7288" y="5788"/>
                  </a:cubicBezTo>
                  <a:cubicBezTo>
                    <a:pt x="7177" y="5908"/>
                    <a:pt x="7057" y="5908"/>
                    <a:pt x="7057" y="6019"/>
                  </a:cubicBezTo>
                  <a:lnTo>
                    <a:pt x="7057" y="6371"/>
                  </a:lnTo>
                  <a:cubicBezTo>
                    <a:pt x="7057" y="6482"/>
                    <a:pt x="7057" y="6482"/>
                    <a:pt x="7177" y="6603"/>
                  </a:cubicBezTo>
                  <a:close/>
                  <a:moveTo>
                    <a:pt x="6946" y="6834"/>
                  </a:moveTo>
                  <a:cubicBezTo>
                    <a:pt x="6825" y="6714"/>
                    <a:pt x="6825" y="6714"/>
                    <a:pt x="6714" y="6714"/>
                  </a:cubicBezTo>
                  <a:cubicBezTo>
                    <a:pt x="6594" y="6603"/>
                    <a:pt x="6483" y="6603"/>
                    <a:pt x="6362" y="6714"/>
                  </a:cubicBezTo>
                  <a:cubicBezTo>
                    <a:pt x="6251" y="6714"/>
                    <a:pt x="6131" y="6834"/>
                    <a:pt x="6131" y="6834"/>
                  </a:cubicBezTo>
                  <a:cubicBezTo>
                    <a:pt x="6020" y="6945"/>
                    <a:pt x="6020" y="7066"/>
                    <a:pt x="6020" y="7177"/>
                  </a:cubicBezTo>
                  <a:lnTo>
                    <a:pt x="5899" y="11807"/>
                  </a:lnTo>
                  <a:lnTo>
                    <a:pt x="5899" y="12039"/>
                  </a:lnTo>
                  <a:lnTo>
                    <a:pt x="6020" y="12159"/>
                  </a:lnTo>
                  <a:cubicBezTo>
                    <a:pt x="6131" y="12270"/>
                    <a:pt x="6131" y="12270"/>
                    <a:pt x="6251" y="12270"/>
                  </a:cubicBezTo>
                  <a:cubicBezTo>
                    <a:pt x="6251" y="12390"/>
                    <a:pt x="6362" y="12390"/>
                    <a:pt x="6483" y="12390"/>
                  </a:cubicBezTo>
                  <a:cubicBezTo>
                    <a:pt x="7057" y="12270"/>
                    <a:pt x="7751" y="12159"/>
                    <a:pt x="8335" y="11927"/>
                  </a:cubicBezTo>
                  <a:cubicBezTo>
                    <a:pt x="8909" y="11696"/>
                    <a:pt x="9492" y="11344"/>
                    <a:pt x="10066" y="11001"/>
                  </a:cubicBezTo>
                  <a:lnTo>
                    <a:pt x="10187" y="10881"/>
                  </a:lnTo>
                  <a:lnTo>
                    <a:pt x="10187" y="10650"/>
                  </a:lnTo>
                  <a:cubicBezTo>
                    <a:pt x="10298" y="10538"/>
                    <a:pt x="10187" y="10418"/>
                    <a:pt x="10187" y="10418"/>
                  </a:cubicBezTo>
                  <a:cubicBezTo>
                    <a:pt x="10187" y="10307"/>
                    <a:pt x="10187" y="10307"/>
                    <a:pt x="10066" y="10187"/>
                  </a:cubicBezTo>
                  <a:close/>
                  <a:moveTo>
                    <a:pt x="9955" y="10418"/>
                  </a:moveTo>
                  <a:lnTo>
                    <a:pt x="6714" y="7066"/>
                  </a:lnTo>
                  <a:cubicBezTo>
                    <a:pt x="6714" y="6945"/>
                    <a:pt x="6714" y="6945"/>
                    <a:pt x="6594" y="6945"/>
                  </a:cubicBezTo>
                  <a:lnTo>
                    <a:pt x="6483" y="6945"/>
                  </a:lnTo>
                  <a:cubicBezTo>
                    <a:pt x="6483" y="6945"/>
                    <a:pt x="6362" y="6945"/>
                    <a:pt x="6362" y="7066"/>
                  </a:cubicBezTo>
                  <a:lnTo>
                    <a:pt x="6362" y="7177"/>
                  </a:lnTo>
                  <a:lnTo>
                    <a:pt x="6131" y="11807"/>
                  </a:lnTo>
                  <a:lnTo>
                    <a:pt x="6131" y="11927"/>
                  </a:lnTo>
                  <a:lnTo>
                    <a:pt x="6251" y="12039"/>
                  </a:lnTo>
                  <a:lnTo>
                    <a:pt x="6251" y="12039"/>
                  </a:lnTo>
                  <a:lnTo>
                    <a:pt x="6362" y="12039"/>
                  </a:lnTo>
                  <a:cubicBezTo>
                    <a:pt x="7057" y="12039"/>
                    <a:pt x="7640" y="11927"/>
                    <a:pt x="8214" y="11696"/>
                  </a:cubicBezTo>
                  <a:cubicBezTo>
                    <a:pt x="8798" y="11464"/>
                    <a:pt x="9372" y="11113"/>
                    <a:pt x="9835" y="10770"/>
                  </a:cubicBezTo>
                  <a:cubicBezTo>
                    <a:pt x="9835" y="10770"/>
                    <a:pt x="9955" y="10770"/>
                    <a:pt x="9955" y="10650"/>
                  </a:cubicBezTo>
                  <a:lnTo>
                    <a:pt x="9955" y="10650"/>
                  </a:lnTo>
                  <a:lnTo>
                    <a:pt x="9955" y="10538"/>
                  </a:lnTo>
                  <a:close/>
                  <a:moveTo>
                    <a:pt x="7288" y="4519"/>
                  </a:moveTo>
                  <a:cubicBezTo>
                    <a:pt x="7177" y="4630"/>
                    <a:pt x="7177" y="4751"/>
                    <a:pt x="7177" y="4751"/>
                  </a:cubicBezTo>
                  <a:cubicBezTo>
                    <a:pt x="7057" y="4862"/>
                    <a:pt x="7057" y="4982"/>
                    <a:pt x="7177" y="5093"/>
                  </a:cubicBezTo>
                  <a:cubicBezTo>
                    <a:pt x="7177" y="5214"/>
                    <a:pt x="7288" y="5325"/>
                    <a:pt x="7288" y="5325"/>
                  </a:cubicBezTo>
                  <a:cubicBezTo>
                    <a:pt x="7409" y="5445"/>
                    <a:pt x="7520" y="5445"/>
                    <a:pt x="7640" y="5445"/>
                  </a:cubicBezTo>
                  <a:lnTo>
                    <a:pt x="12381" y="5677"/>
                  </a:lnTo>
                  <a:cubicBezTo>
                    <a:pt x="12502" y="5677"/>
                    <a:pt x="12502" y="5677"/>
                    <a:pt x="12613" y="5556"/>
                  </a:cubicBezTo>
                  <a:cubicBezTo>
                    <a:pt x="12613" y="5556"/>
                    <a:pt x="12733" y="5556"/>
                    <a:pt x="12733" y="5445"/>
                  </a:cubicBezTo>
                  <a:cubicBezTo>
                    <a:pt x="12844" y="5445"/>
                    <a:pt x="12844" y="5325"/>
                    <a:pt x="12965" y="5325"/>
                  </a:cubicBezTo>
                  <a:lnTo>
                    <a:pt x="12965" y="5093"/>
                  </a:lnTo>
                  <a:cubicBezTo>
                    <a:pt x="12844" y="4399"/>
                    <a:pt x="12733" y="3704"/>
                    <a:pt x="12502" y="3130"/>
                  </a:cubicBezTo>
                  <a:cubicBezTo>
                    <a:pt x="12270" y="2547"/>
                    <a:pt x="11918" y="1852"/>
                    <a:pt x="11576" y="1389"/>
                  </a:cubicBezTo>
                  <a:cubicBezTo>
                    <a:pt x="11576" y="1278"/>
                    <a:pt x="11455" y="1278"/>
                    <a:pt x="11344" y="1278"/>
                  </a:cubicBezTo>
                  <a:cubicBezTo>
                    <a:pt x="11344" y="1158"/>
                    <a:pt x="11224" y="1158"/>
                    <a:pt x="11224" y="1158"/>
                  </a:cubicBezTo>
                  <a:lnTo>
                    <a:pt x="10992" y="1158"/>
                  </a:lnTo>
                  <a:cubicBezTo>
                    <a:pt x="10881" y="1158"/>
                    <a:pt x="10881" y="1278"/>
                    <a:pt x="10761" y="1278"/>
                  </a:cubicBezTo>
                  <a:close/>
                  <a:moveTo>
                    <a:pt x="10992" y="1510"/>
                  </a:moveTo>
                  <a:lnTo>
                    <a:pt x="7520" y="4751"/>
                  </a:lnTo>
                  <a:cubicBezTo>
                    <a:pt x="7409" y="4751"/>
                    <a:pt x="7409" y="4862"/>
                    <a:pt x="7409" y="4862"/>
                  </a:cubicBezTo>
                  <a:lnTo>
                    <a:pt x="7409" y="4982"/>
                  </a:lnTo>
                  <a:cubicBezTo>
                    <a:pt x="7409" y="5093"/>
                    <a:pt x="7409" y="5093"/>
                    <a:pt x="7520" y="5093"/>
                  </a:cubicBezTo>
                  <a:cubicBezTo>
                    <a:pt x="7520" y="5214"/>
                    <a:pt x="7520" y="5214"/>
                    <a:pt x="7640" y="5214"/>
                  </a:cubicBezTo>
                  <a:lnTo>
                    <a:pt x="12381" y="5325"/>
                  </a:lnTo>
                  <a:lnTo>
                    <a:pt x="12502" y="5325"/>
                  </a:lnTo>
                  <a:lnTo>
                    <a:pt x="12613" y="5325"/>
                  </a:lnTo>
                  <a:lnTo>
                    <a:pt x="12613" y="5214"/>
                  </a:lnTo>
                  <a:lnTo>
                    <a:pt x="12613" y="5093"/>
                  </a:lnTo>
                  <a:cubicBezTo>
                    <a:pt x="12613" y="4399"/>
                    <a:pt x="12502" y="3825"/>
                    <a:pt x="12270" y="3241"/>
                  </a:cubicBezTo>
                  <a:cubicBezTo>
                    <a:pt x="12039" y="2667"/>
                    <a:pt x="11687" y="2084"/>
                    <a:pt x="11344" y="1510"/>
                  </a:cubicBezTo>
                  <a:lnTo>
                    <a:pt x="11224" y="1510"/>
                  </a:lnTo>
                  <a:cubicBezTo>
                    <a:pt x="11224" y="1389"/>
                    <a:pt x="11224" y="1389"/>
                    <a:pt x="11113" y="1389"/>
                  </a:cubicBezTo>
                  <a:lnTo>
                    <a:pt x="10992" y="1389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26b77b90d66_4_124"/>
            <p:cNvSpPr/>
            <p:nvPr/>
          </p:nvSpPr>
          <p:spPr>
            <a:xfrm>
              <a:off x="7436996" y="4114326"/>
              <a:ext cx="162300" cy="542154"/>
            </a:xfrm>
            <a:custGeom>
              <a:avLst/>
              <a:gdLst/>
              <a:ahLst/>
              <a:cxnLst/>
              <a:rect l="l" t="t" r="r" b="b"/>
              <a:pathLst>
                <a:path w="1733" h="5789" extrusionOk="0">
                  <a:moveTo>
                    <a:pt x="695" y="3705"/>
                  </a:moveTo>
                  <a:lnTo>
                    <a:pt x="575" y="3594"/>
                  </a:lnTo>
                  <a:cubicBezTo>
                    <a:pt x="464" y="3242"/>
                    <a:pt x="575" y="3474"/>
                    <a:pt x="575" y="3242"/>
                  </a:cubicBezTo>
                  <a:cubicBezTo>
                    <a:pt x="575" y="3011"/>
                    <a:pt x="695" y="2436"/>
                    <a:pt x="806" y="2316"/>
                  </a:cubicBezTo>
                  <a:lnTo>
                    <a:pt x="806" y="2436"/>
                  </a:lnTo>
                  <a:lnTo>
                    <a:pt x="806" y="3242"/>
                  </a:lnTo>
                  <a:close/>
                  <a:moveTo>
                    <a:pt x="1501" y="4168"/>
                  </a:moveTo>
                  <a:lnTo>
                    <a:pt x="1269" y="3594"/>
                  </a:lnTo>
                  <a:lnTo>
                    <a:pt x="1158" y="3362"/>
                  </a:lnTo>
                  <a:lnTo>
                    <a:pt x="1158" y="3131"/>
                  </a:lnTo>
                  <a:cubicBezTo>
                    <a:pt x="1158" y="3011"/>
                    <a:pt x="1038" y="2779"/>
                    <a:pt x="1038" y="2668"/>
                  </a:cubicBezTo>
                  <a:cubicBezTo>
                    <a:pt x="927" y="2547"/>
                    <a:pt x="927" y="2316"/>
                    <a:pt x="927" y="2205"/>
                  </a:cubicBezTo>
                  <a:lnTo>
                    <a:pt x="927" y="2084"/>
                  </a:lnTo>
                  <a:lnTo>
                    <a:pt x="927" y="2205"/>
                  </a:lnTo>
                  <a:cubicBezTo>
                    <a:pt x="927" y="2205"/>
                    <a:pt x="1038" y="2205"/>
                    <a:pt x="1038" y="2316"/>
                  </a:cubicBezTo>
                  <a:cubicBezTo>
                    <a:pt x="1038" y="2436"/>
                    <a:pt x="1038" y="2436"/>
                    <a:pt x="1158" y="2547"/>
                  </a:cubicBezTo>
                  <a:cubicBezTo>
                    <a:pt x="1269" y="2779"/>
                    <a:pt x="1390" y="3011"/>
                    <a:pt x="1390" y="3362"/>
                  </a:cubicBezTo>
                  <a:cubicBezTo>
                    <a:pt x="1501" y="3594"/>
                    <a:pt x="1501" y="3705"/>
                    <a:pt x="1501" y="3937"/>
                  </a:cubicBezTo>
                  <a:close/>
                  <a:moveTo>
                    <a:pt x="343" y="2779"/>
                  </a:moveTo>
                  <a:lnTo>
                    <a:pt x="464" y="3011"/>
                  </a:lnTo>
                  <a:lnTo>
                    <a:pt x="464" y="2779"/>
                  </a:lnTo>
                  <a:lnTo>
                    <a:pt x="464" y="2668"/>
                  </a:lnTo>
                  <a:cubicBezTo>
                    <a:pt x="575" y="2547"/>
                    <a:pt x="575" y="2316"/>
                    <a:pt x="575" y="2316"/>
                  </a:cubicBezTo>
                  <a:cubicBezTo>
                    <a:pt x="575" y="2205"/>
                    <a:pt x="695" y="1973"/>
                    <a:pt x="695" y="1853"/>
                  </a:cubicBezTo>
                  <a:cubicBezTo>
                    <a:pt x="695" y="1621"/>
                    <a:pt x="806" y="1279"/>
                    <a:pt x="806" y="1158"/>
                  </a:cubicBezTo>
                  <a:cubicBezTo>
                    <a:pt x="575" y="1279"/>
                    <a:pt x="464" y="1621"/>
                    <a:pt x="343" y="1853"/>
                  </a:cubicBezTo>
                  <a:lnTo>
                    <a:pt x="343" y="2436"/>
                  </a:lnTo>
                  <a:lnTo>
                    <a:pt x="232" y="2436"/>
                  </a:lnTo>
                  <a:lnTo>
                    <a:pt x="232" y="2547"/>
                  </a:lnTo>
                  <a:lnTo>
                    <a:pt x="232" y="2547"/>
                  </a:lnTo>
                  <a:cubicBezTo>
                    <a:pt x="232" y="2668"/>
                    <a:pt x="343" y="2668"/>
                    <a:pt x="343" y="2779"/>
                  </a:cubicBezTo>
                  <a:close/>
                  <a:moveTo>
                    <a:pt x="806" y="1853"/>
                  </a:moveTo>
                  <a:cubicBezTo>
                    <a:pt x="927" y="1742"/>
                    <a:pt x="927" y="1279"/>
                    <a:pt x="927" y="1158"/>
                  </a:cubicBezTo>
                  <a:lnTo>
                    <a:pt x="927" y="1047"/>
                  </a:lnTo>
                  <a:cubicBezTo>
                    <a:pt x="927" y="816"/>
                    <a:pt x="927" y="695"/>
                    <a:pt x="806" y="464"/>
                  </a:cubicBezTo>
                  <a:cubicBezTo>
                    <a:pt x="806" y="464"/>
                    <a:pt x="695" y="121"/>
                    <a:pt x="575" y="1"/>
                  </a:cubicBezTo>
                  <a:lnTo>
                    <a:pt x="575" y="232"/>
                  </a:lnTo>
                  <a:cubicBezTo>
                    <a:pt x="695" y="353"/>
                    <a:pt x="695" y="464"/>
                    <a:pt x="695" y="464"/>
                  </a:cubicBezTo>
                  <a:cubicBezTo>
                    <a:pt x="695" y="695"/>
                    <a:pt x="695" y="816"/>
                    <a:pt x="806" y="927"/>
                  </a:cubicBezTo>
                  <a:lnTo>
                    <a:pt x="575" y="1158"/>
                  </a:lnTo>
                  <a:cubicBezTo>
                    <a:pt x="464" y="1279"/>
                    <a:pt x="343" y="1510"/>
                    <a:pt x="343" y="1621"/>
                  </a:cubicBezTo>
                  <a:cubicBezTo>
                    <a:pt x="232" y="1742"/>
                    <a:pt x="232" y="1853"/>
                    <a:pt x="232" y="1973"/>
                  </a:cubicBezTo>
                  <a:lnTo>
                    <a:pt x="112" y="2316"/>
                  </a:lnTo>
                  <a:lnTo>
                    <a:pt x="112" y="2316"/>
                  </a:lnTo>
                  <a:lnTo>
                    <a:pt x="112" y="2668"/>
                  </a:lnTo>
                  <a:cubicBezTo>
                    <a:pt x="112" y="2668"/>
                    <a:pt x="112" y="2899"/>
                    <a:pt x="232" y="2899"/>
                  </a:cubicBezTo>
                  <a:lnTo>
                    <a:pt x="232" y="2779"/>
                  </a:lnTo>
                  <a:lnTo>
                    <a:pt x="343" y="3011"/>
                  </a:lnTo>
                  <a:lnTo>
                    <a:pt x="343" y="3131"/>
                  </a:lnTo>
                  <a:lnTo>
                    <a:pt x="343" y="3362"/>
                  </a:lnTo>
                  <a:lnTo>
                    <a:pt x="464" y="3705"/>
                  </a:lnTo>
                  <a:lnTo>
                    <a:pt x="464" y="3705"/>
                  </a:lnTo>
                  <a:lnTo>
                    <a:pt x="232" y="4168"/>
                  </a:lnTo>
                  <a:cubicBezTo>
                    <a:pt x="112" y="4400"/>
                    <a:pt x="112" y="4631"/>
                    <a:pt x="112" y="4863"/>
                  </a:cubicBezTo>
                  <a:cubicBezTo>
                    <a:pt x="112" y="4983"/>
                    <a:pt x="1" y="5094"/>
                    <a:pt x="112" y="5214"/>
                  </a:cubicBezTo>
                  <a:lnTo>
                    <a:pt x="112" y="5094"/>
                  </a:lnTo>
                  <a:cubicBezTo>
                    <a:pt x="232" y="4863"/>
                    <a:pt x="232" y="4631"/>
                    <a:pt x="343" y="4400"/>
                  </a:cubicBezTo>
                  <a:cubicBezTo>
                    <a:pt x="343" y="4288"/>
                    <a:pt x="464" y="4057"/>
                    <a:pt x="575" y="3937"/>
                  </a:cubicBezTo>
                  <a:lnTo>
                    <a:pt x="575" y="4168"/>
                  </a:lnTo>
                  <a:lnTo>
                    <a:pt x="575" y="4631"/>
                  </a:lnTo>
                  <a:lnTo>
                    <a:pt x="575" y="4751"/>
                  </a:lnTo>
                  <a:lnTo>
                    <a:pt x="464" y="4751"/>
                  </a:lnTo>
                  <a:lnTo>
                    <a:pt x="464" y="4983"/>
                  </a:lnTo>
                  <a:cubicBezTo>
                    <a:pt x="464" y="5214"/>
                    <a:pt x="343" y="5446"/>
                    <a:pt x="343" y="5677"/>
                  </a:cubicBezTo>
                  <a:cubicBezTo>
                    <a:pt x="343" y="5789"/>
                    <a:pt x="343" y="5789"/>
                    <a:pt x="343" y="5677"/>
                  </a:cubicBezTo>
                  <a:cubicBezTo>
                    <a:pt x="464" y="5557"/>
                    <a:pt x="464" y="5557"/>
                    <a:pt x="464" y="5446"/>
                  </a:cubicBezTo>
                  <a:cubicBezTo>
                    <a:pt x="575" y="5214"/>
                    <a:pt x="695" y="4983"/>
                    <a:pt x="695" y="4751"/>
                  </a:cubicBezTo>
                  <a:lnTo>
                    <a:pt x="695" y="4520"/>
                  </a:lnTo>
                  <a:lnTo>
                    <a:pt x="695" y="4168"/>
                  </a:lnTo>
                  <a:cubicBezTo>
                    <a:pt x="695" y="4057"/>
                    <a:pt x="806" y="3705"/>
                    <a:pt x="927" y="3594"/>
                  </a:cubicBezTo>
                  <a:cubicBezTo>
                    <a:pt x="927" y="3242"/>
                    <a:pt x="927" y="3242"/>
                    <a:pt x="1038" y="3011"/>
                  </a:cubicBezTo>
                  <a:lnTo>
                    <a:pt x="1038" y="3594"/>
                  </a:lnTo>
                  <a:lnTo>
                    <a:pt x="1038" y="4631"/>
                  </a:lnTo>
                  <a:lnTo>
                    <a:pt x="927" y="4983"/>
                  </a:lnTo>
                  <a:cubicBezTo>
                    <a:pt x="927" y="5094"/>
                    <a:pt x="806" y="5214"/>
                    <a:pt x="806" y="5326"/>
                  </a:cubicBezTo>
                  <a:lnTo>
                    <a:pt x="575" y="5557"/>
                  </a:lnTo>
                  <a:cubicBezTo>
                    <a:pt x="695" y="5677"/>
                    <a:pt x="806" y="5557"/>
                    <a:pt x="806" y="5446"/>
                  </a:cubicBezTo>
                  <a:cubicBezTo>
                    <a:pt x="1038" y="5326"/>
                    <a:pt x="1038" y="4983"/>
                    <a:pt x="1158" y="4863"/>
                  </a:cubicBezTo>
                  <a:lnTo>
                    <a:pt x="1158" y="4631"/>
                  </a:lnTo>
                  <a:cubicBezTo>
                    <a:pt x="1158" y="4400"/>
                    <a:pt x="1269" y="4288"/>
                    <a:pt x="1269" y="4168"/>
                  </a:cubicBezTo>
                  <a:lnTo>
                    <a:pt x="1269" y="3937"/>
                  </a:lnTo>
                  <a:cubicBezTo>
                    <a:pt x="1269" y="4057"/>
                    <a:pt x="1501" y="4520"/>
                    <a:pt x="1501" y="4631"/>
                  </a:cubicBezTo>
                  <a:lnTo>
                    <a:pt x="1501" y="5326"/>
                  </a:lnTo>
                  <a:cubicBezTo>
                    <a:pt x="1501" y="5326"/>
                    <a:pt x="1390" y="5446"/>
                    <a:pt x="1501" y="5446"/>
                  </a:cubicBezTo>
                  <a:lnTo>
                    <a:pt x="1621" y="5214"/>
                  </a:lnTo>
                  <a:cubicBezTo>
                    <a:pt x="1732" y="5094"/>
                    <a:pt x="1732" y="4983"/>
                    <a:pt x="1621" y="4863"/>
                  </a:cubicBezTo>
                  <a:lnTo>
                    <a:pt x="1621" y="4400"/>
                  </a:lnTo>
                  <a:lnTo>
                    <a:pt x="1501" y="4288"/>
                  </a:lnTo>
                  <a:cubicBezTo>
                    <a:pt x="1621" y="4168"/>
                    <a:pt x="1621" y="4057"/>
                    <a:pt x="1621" y="3937"/>
                  </a:cubicBezTo>
                  <a:lnTo>
                    <a:pt x="1621" y="3937"/>
                  </a:lnTo>
                  <a:cubicBezTo>
                    <a:pt x="1621" y="3594"/>
                    <a:pt x="1621" y="3362"/>
                    <a:pt x="1501" y="3131"/>
                  </a:cubicBezTo>
                  <a:cubicBezTo>
                    <a:pt x="1390" y="2547"/>
                    <a:pt x="1158" y="2436"/>
                    <a:pt x="1038" y="2205"/>
                  </a:cubicBezTo>
                  <a:lnTo>
                    <a:pt x="1038" y="1973"/>
                  </a:lnTo>
                  <a:lnTo>
                    <a:pt x="1038" y="1853"/>
                  </a:lnTo>
                  <a:cubicBezTo>
                    <a:pt x="1269" y="1621"/>
                    <a:pt x="1501" y="1390"/>
                    <a:pt x="1390" y="1158"/>
                  </a:cubicBezTo>
                  <a:cubicBezTo>
                    <a:pt x="1390" y="1047"/>
                    <a:pt x="1501" y="816"/>
                    <a:pt x="1390" y="695"/>
                  </a:cubicBezTo>
                  <a:lnTo>
                    <a:pt x="1390" y="1047"/>
                  </a:lnTo>
                  <a:lnTo>
                    <a:pt x="1269" y="1158"/>
                  </a:lnTo>
                  <a:cubicBezTo>
                    <a:pt x="1269" y="1279"/>
                    <a:pt x="1158" y="1510"/>
                    <a:pt x="1038" y="1621"/>
                  </a:cubicBezTo>
                  <a:cubicBezTo>
                    <a:pt x="1038" y="1742"/>
                    <a:pt x="1038" y="1742"/>
                    <a:pt x="927" y="1742"/>
                  </a:cubicBezTo>
                  <a:cubicBezTo>
                    <a:pt x="927" y="1853"/>
                    <a:pt x="927" y="1853"/>
                    <a:pt x="806" y="197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26b77b90d66_4_124"/>
            <p:cNvSpPr/>
            <p:nvPr/>
          </p:nvSpPr>
          <p:spPr>
            <a:xfrm>
              <a:off x="7545448" y="3832517"/>
              <a:ext cx="530822" cy="163143"/>
            </a:xfrm>
            <a:custGeom>
              <a:avLst/>
              <a:gdLst/>
              <a:ahLst/>
              <a:cxnLst/>
              <a:rect l="l" t="t" r="r" b="b"/>
              <a:pathLst>
                <a:path w="5668" h="1742" extrusionOk="0">
                  <a:moveTo>
                    <a:pt x="3352" y="1158"/>
                  </a:moveTo>
                  <a:lnTo>
                    <a:pt x="3241" y="1158"/>
                  </a:lnTo>
                  <a:cubicBezTo>
                    <a:pt x="2889" y="1158"/>
                    <a:pt x="2547" y="1158"/>
                    <a:pt x="2195" y="926"/>
                  </a:cubicBezTo>
                  <a:lnTo>
                    <a:pt x="2426" y="926"/>
                  </a:lnTo>
                  <a:lnTo>
                    <a:pt x="2658" y="926"/>
                  </a:lnTo>
                  <a:lnTo>
                    <a:pt x="3121" y="926"/>
                  </a:lnTo>
                  <a:lnTo>
                    <a:pt x="3704" y="1047"/>
                  </a:lnTo>
                  <a:close/>
                  <a:moveTo>
                    <a:pt x="4047" y="232"/>
                  </a:moveTo>
                  <a:cubicBezTo>
                    <a:pt x="4047" y="352"/>
                    <a:pt x="3936" y="352"/>
                    <a:pt x="3815" y="352"/>
                  </a:cubicBezTo>
                  <a:cubicBezTo>
                    <a:pt x="3473" y="584"/>
                    <a:pt x="3584" y="463"/>
                    <a:pt x="3352" y="584"/>
                  </a:cubicBezTo>
                  <a:cubicBezTo>
                    <a:pt x="3121" y="584"/>
                    <a:pt x="3010" y="584"/>
                    <a:pt x="2778" y="695"/>
                  </a:cubicBezTo>
                  <a:lnTo>
                    <a:pt x="2658" y="695"/>
                  </a:lnTo>
                  <a:cubicBezTo>
                    <a:pt x="2547" y="815"/>
                    <a:pt x="2195" y="815"/>
                    <a:pt x="2084" y="815"/>
                  </a:cubicBezTo>
                  <a:lnTo>
                    <a:pt x="1963" y="815"/>
                  </a:lnTo>
                  <a:cubicBezTo>
                    <a:pt x="2084" y="815"/>
                    <a:pt x="2195" y="815"/>
                    <a:pt x="2547" y="584"/>
                  </a:cubicBezTo>
                  <a:cubicBezTo>
                    <a:pt x="2889" y="463"/>
                    <a:pt x="3010" y="352"/>
                    <a:pt x="3352" y="352"/>
                  </a:cubicBezTo>
                  <a:cubicBezTo>
                    <a:pt x="3473" y="232"/>
                    <a:pt x="3704" y="232"/>
                    <a:pt x="3815" y="232"/>
                  </a:cubicBezTo>
                  <a:lnTo>
                    <a:pt x="3936" y="232"/>
                  </a:lnTo>
                  <a:close/>
                  <a:moveTo>
                    <a:pt x="2426" y="1158"/>
                  </a:moveTo>
                  <a:lnTo>
                    <a:pt x="2195" y="1158"/>
                  </a:lnTo>
                  <a:cubicBezTo>
                    <a:pt x="2084" y="1158"/>
                    <a:pt x="1852" y="1047"/>
                    <a:pt x="1621" y="1047"/>
                  </a:cubicBezTo>
                  <a:lnTo>
                    <a:pt x="1500" y="1047"/>
                  </a:lnTo>
                  <a:cubicBezTo>
                    <a:pt x="1500" y="926"/>
                    <a:pt x="1158" y="926"/>
                    <a:pt x="1037" y="926"/>
                  </a:cubicBezTo>
                  <a:cubicBezTo>
                    <a:pt x="1389" y="1278"/>
                    <a:pt x="1852" y="1389"/>
                    <a:pt x="2195" y="1389"/>
                  </a:cubicBezTo>
                  <a:cubicBezTo>
                    <a:pt x="2658" y="1510"/>
                    <a:pt x="2426" y="1510"/>
                    <a:pt x="2778" y="1389"/>
                  </a:cubicBezTo>
                  <a:lnTo>
                    <a:pt x="2889" y="1278"/>
                  </a:lnTo>
                  <a:lnTo>
                    <a:pt x="2658" y="1278"/>
                  </a:lnTo>
                  <a:cubicBezTo>
                    <a:pt x="2658" y="1278"/>
                    <a:pt x="2547" y="1278"/>
                    <a:pt x="2426" y="1158"/>
                  </a:cubicBezTo>
                  <a:close/>
                  <a:moveTo>
                    <a:pt x="695" y="352"/>
                  </a:moveTo>
                  <a:lnTo>
                    <a:pt x="695" y="352"/>
                  </a:lnTo>
                  <a:lnTo>
                    <a:pt x="926" y="352"/>
                  </a:lnTo>
                  <a:cubicBezTo>
                    <a:pt x="1037" y="352"/>
                    <a:pt x="1158" y="463"/>
                    <a:pt x="1269" y="463"/>
                  </a:cubicBezTo>
                  <a:cubicBezTo>
                    <a:pt x="1389" y="463"/>
                    <a:pt x="1500" y="584"/>
                    <a:pt x="1621" y="695"/>
                  </a:cubicBezTo>
                  <a:cubicBezTo>
                    <a:pt x="1732" y="695"/>
                    <a:pt x="1852" y="815"/>
                    <a:pt x="1852" y="926"/>
                  </a:cubicBezTo>
                  <a:lnTo>
                    <a:pt x="1732" y="926"/>
                  </a:lnTo>
                  <a:lnTo>
                    <a:pt x="1269" y="815"/>
                  </a:lnTo>
                  <a:lnTo>
                    <a:pt x="926" y="815"/>
                  </a:lnTo>
                  <a:cubicBezTo>
                    <a:pt x="695" y="815"/>
                    <a:pt x="111" y="926"/>
                    <a:pt x="0" y="1158"/>
                  </a:cubicBezTo>
                  <a:lnTo>
                    <a:pt x="111" y="1158"/>
                  </a:lnTo>
                  <a:cubicBezTo>
                    <a:pt x="343" y="1158"/>
                    <a:pt x="343" y="1047"/>
                    <a:pt x="695" y="1047"/>
                  </a:cubicBezTo>
                  <a:cubicBezTo>
                    <a:pt x="695" y="1047"/>
                    <a:pt x="926" y="1047"/>
                    <a:pt x="926" y="926"/>
                  </a:cubicBezTo>
                  <a:cubicBezTo>
                    <a:pt x="926" y="1047"/>
                    <a:pt x="1037" y="1047"/>
                    <a:pt x="1037" y="1158"/>
                  </a:cubicBezTo>
                  <a:cubicBezTo>
                    <a:pt x="1389" y="1389"/>
                    <a:pt x="1621" y="1510"/>
                    <a:pt x="1963" y="1510"/>
                  </a:cubicBezTo>
                  <a:cubicBezTo>
                    <a:pt x="2084" y="1510"/>
                    <a:pt x="2195" y="1621"/>
                    <a:pt x="2315" y="1621"/>
                  </a:cubicBezTo>
                  <a:lnTo>
                    <a:pt x="2315" y="1621"/>
                  </a:lnTo>
                  <a:lnTo>
                    <a:pt x="2426" y="1621"/>
                  </a:lnTo>
                  <a:cubicBezTo>
                    <a:pt x="2658" y="1621"/>
                    <a:pt x="2778" y="1621"/>
                    <a:pt x="2889" y="1510"/>
                  </a:cubicBezTo>
                  <a:lnTo>
                    <a:pt x="2778" y="1510"/>
                  </a:lnTo>
                  <a:cubicBezTo>
                    <a:pt x="2889" y="1510"/>
                    <a:pt x="3010" y="1389"/>
                    <a:pt x="3121" y="1389"/>
                  </a:cubicBezTo>
                  <a:cubicBezTo>
                    <a:pt x="3241" y="1389"/>
                    <a:pt x="3352" y="1389"/>
                    <a:pt x="3584" y="1278"/>
                  </a:cubicBezTo>
                  <a:lnTo>
                    <a:pt x="3704" y="1278"/>
                  </a:lnTo>
                  <a:cubicBezTo>
                    <a:pt x="3815" y="1278"/>
                    <a:pt x="3936" y="1389"/>
                    <a:pt x="3936" y="1389"/>
                  </a:cubicBezTo>
                  <a:cubicBezTo>
                    <a:pt x="4167" y="1510"/>
                    <a:pt x="4278" y="1510"/>
                    <a:pt x="4399" y="1621"/>
                  </a:cubicBezTo>
                  <a:lnTo>
                    <a:pt x="4862" y="1621"/>
                  </a:lnTo>
                  <a:lnTo>
                    <a:pt x="4862" y="1621"/>
                  </a:lnTo>
                  <a:cubicBezTo>
                    <a:pt x="4973" y="1621"/>
                    <a:pt x="5093" y="1741"/>
                    <a:pt x="5204" y="1621"/>
                  </a:cubicBezTo>
                  <a:cubicBezTo>
                    <a:pt x="5093" y="1621"/>
                    <a:pt x="4973" y="1510"/>
                    <a:pt x="4862" y="1510"/>
                  </a:cubicBezTo>
                  <a:lnTo>
                    <a:pt x="4510" y="1510"/>
                  </a:lnTo>
                  <a:lnTo>
                    <a:pt x="3936" y="1158"/>
                  </a:lnTo>
                  <a:lnTo>
                    <a:pt x="4047" y="1158"/>
                  </a:lnTo>
                  <a:lnTo>
                    <a:pt x="4399" y="1158"/>
                  </a:lnTo>
                  <a:cubicBezTo>
                    <a:pt x="4510" y="1158"/>
                    <a:pt x="4973" y="1278"/>
                    <a:pt x="5204" y="1389"/>
                  </a:cubicBezTo>
                  <a:lnTo>
                    <a:pt x="5436" y="1389"/>
                  </a:lnTo>
                  <a:lnTo>
                    <a:pt x="5556" y="1389"/>
                  </a:lnTo>
                  <a:lnTo>
                    <a:pt x="5667" y="1389"/>
                  </a:lnTo>
                  <a:cubicBezTo>
                    <a:pt x="5667" y="1278"/>
                    <a:pt x="5436" y="1278"/>
                    <a:pt x="5325" y="1278"/>
                  </a:cubicBezTo>
                  <a:lnTo>
                    <a:pt x="5325" y="1158"/>
                  </a:lnTo>
                  <a:lnTo>
                    <a:pt x="5204" y="1158"/>
                  </a:lnTo>
                  <a:cubicBezTo>
                    <a:pt x="4973" y="1158"/>
                    <a:pt x="4862" y="1047"/>
                    <a:pt x="4630" y="1047"/>
                  </a:cubicBezTo>
                  <a:lnTo>
                    <a:pt x="4278" y="1047"/>
                  </a:lnTo>
                  <a:lnTo>
                    <a:pt x="4167" y="1047"/>
                  </a:lnTo>
                  <a:lnTo>
                    <a:pt x="4047" y="1047"/>
                  </a:lnTo>
                  <a:lnTo>
                    <a:pt x="3936" y="926"/>
                  </a:lnTo>
                  <a:cubicBezTo>
                    <a:pt x="3704" y="926"/>
                    <a:pt x="3473" y="815"/>
                    <a:pt x="3241" y="815"/>
                  </a:cubicBezTo>
                  <a:lnTo>
                    <a:pt x="2889" y="695"/>
                  </a:lnTo>
                  <a:lnTo>
                    <a:pt x="3121" y="695"/>
                  </a:lnTo>
                  <a:lnTo>
                    <a:pt x="3241" y="695"/>
                  </a:lnTo>
                  <a:lnTo>
                    <a:pt x="3473" y="695"/>
                  </a:lnTo>
                  <a:cubicBezTo>
                    <a:pt x="3584" y="695"/>
                    <a:pt x="3815" y="584"/>
                    <a:pt x="3936" y="695"/>
                  </a:cubicBezTo>
                  <a:lnTo>
                    <a:pt x="4278" y="695"/>
                  </a:lnTo>
                  <a:lnTo>
                    <a:pt x="4741" y="695"/>
                  </a:lnTo>
                  <a:lnTo>
                    <a:pt x="5093" y="815"/>
                  </a:lnTo>
                  <a:cubicBezTo>
                    <a:pt x="5204" y="926"/>
                    <a:pt x="5325" y="1047"/>
                    <a:pt x="5436" y="1047"/>
                  </a:cubicBezTo>
                  <a:cubicBezTo>
                    <a:pt x="5556" y="1158"/>
                    <a:pt x="5556" y="1158"/>
                    <a:pt x="5556" y="1047"/>
                  </a:cubicBezTo>
                  <a:cubicBezTo>
                    <a:pt x="5556" y="926"/>
                    <a:pt x="5325" y="815"/>
                    <a:pt x="5204" y="815"/>
                  </a:cubicBezTo>
                  <a:cubicBezTo>
                    <a:pt x="5093" y="695"/>
                    <a:pt x="4973" y="695"/>
                    <a:pt x="4741" y="584"/>
                  </a:cubicBezTo>
                  <a:lnTo>
                    <a:pt x="4278" y="463"/>
                  </a:lnTo>
                  <a:lnTo>
                    <a:pt x="4278" y="463"/>
                  </a:lnTo>
                  <a:lnTo>
                    <a:pt x="3936" y="463"/>
                  </a:lnTo>
                  <a:cubicBezTo>
                    <a:pt x="4047" y="463"/>
                    <a:pt x="4167" y="352"/>
                    <a:pt x="4278" y="352"/>
                  </a:cubicBezTo>
                  <a:cubicBezTo>
                    <a:pt x="4399" y="232"/>
                    <a:pt x="4510" y="232"/>
                    <a:pt x="4741" y="232"/>
                  </a:cubicBezTo>
                  <a:lnTo>
                    <a:pt x="5204" y="232"/>
                  </a:lnTo>
                  <a:lnTo>
                    <a:pt x="5325" y="232"/>
                  </a:lnTo>
                  <a:cubicBezTo>
                    <a:pt x="5556" y="352"/>
                    <a:pt x="5436" y="232"/>
                    <a:pt x="5325" y="121"/>
                  </a:cubicBezTo>
                  <a:lnTo>
                    <a:pt x="5093" y="121"/>
                  </a:lnTo>
                  <a:cubicBezTo>
                    <a:pt x="4973" y="0"/>
                    <a:pt x="4741" y="0"/>
                    <a:pt x="4510" y="121"/>
                  </a:cubicBezTo>
                  <a:lnTo>
                    <a:pt x="4399" y="121"/>
                  </a:lnTo>
                  <a:cubicBezTo>
                    <a:pt x="4278" y="121"/>
                    <a:pt x="4278" y="232"/>
                    <a:pt x="4278" y="121"/>
                  </a:cubicBezTo>
                  <a:lnTo>
                    <a:pt x="3936" y="121"/>
                  </a:lnTo>
                  <a:cubicBezTo>
                    <a:pt x="3584" y="121"/>
                    <a:pt x="3352" y="121"/>
                    <a:pt x="3010" y="232"/>
                  </a:cubicBezTo>
                  <a:cubicBezTo>
                    <a:pt x="2658" y="232"/>
                    <a:pt x="2426" y="463"/>
                    <a:pt x="2084" y="695"/>
                  </a:cubicBezTo>
                  <a:lnTo>
                    <a:pt x="1852" y="695"/>
                  </a:lnTo>
                  <a:cubicBezTo>
                    <a:pt x="1621" y="463"/>
                    <a:pt x="1500" y="352"/>
                    <a:pt x="1269" y="352"/>
                  </a:cubicBezTo>
                  <a:cubicBezTo>
                    <a:pt x="1037" y="232"/>
                    <a:pt x="1158" y="352"/>
                    <a:pt x="1037" y="232"/>
                  </a:cubicBezTo>
                  <a:cubicBezTo>
                    <a:pt x="926" y="232"/>
                    <a:pt x="695" y="232"/>
                    <a:pt x="695" y="35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26b77b90d66_4_124"/>
            <p:cNvSpPr/>
            <p:nvPr/>
          </p:nvSpPr>
          <p:spPr>
            <a:xfrm>
              <a:off x="7555844" y="4027601"/>
              <a:ext cx="423309" cy="423309"/>
            </a:xfrm>
            <a:custGeom>
              <a:avLst/>
              <a:gdLst/>
              <a:ahLst/>
              <a:cxnLst/>
              <a:rect l="l" t="t" r="r" b="b"/>
              <a:pathLst>
                <a:path w="4520" h="4520" extrusionOk="0">
                  <a:moveTo>
                    <a:pt x="2667" y="2668"/>
                  </a:moveTo>
                  <a:cubicBezTo>
                    <a:pt x="2547" y="2668"/>
                    <a:pt x="2436" y="2668"/>
                    <a:pt x="2315" y="2547"/>
                  </a:cubicBezTo>
                  <a:cubicBezTo>
                    <a:pt x="2315" y="2547"/>
                    <a:pt x="2084" y="2316"/>
                    <a:pt x="2084" y="2205"/>
                  </a:cubicBezTo>
                  <a:cubicBezTo>
                    <a:pt x="1852" y="1973"/>
                    <a:pt x="1852" y="1853"/>
                    <a:pt x="1741" y="1621"/>
                  </a:cubicBezTo>
                  <a:cubicBezTo>
                    <a:pt x="2204" y="1973"/>
                    <a:pt x="2315" y="2084"/>
                    <a:pt x="2547" y="2547"/>
                  </a:cubicBezTo>
                  <a:cubicBezTo>
                    <a:pt x="2667" y="2547"/>
                    <a:pt x="2667" y="2668"/>
                    <a:pt x="2667" y="2668"/>
                  </a:cubicBezTo>
                  <a:close/>
                  <a:moveTo>
                    <a:pt x="1852" y="1510"/>
                  </a:moveTo>
                  <a:lnTo>
                    <a:pt x="2084" y="1742"/>
                  </a:lnTo>
                  <a:lnTo>
                    <a:pt x="2204" y="1742"/>
                  </a:lnTo>
                  <a:lnTo>
                    <a:pt x="2436" y="1853"/>
                  </a:lnTo>
                  <a:cubicBezTo>
                    <a:pt x="2547" y="1853"/>
                    <a:pt x="2778" y="2084"/>
                    <a:pt x="2899" y="2084"/>
                  </a:cubicBezTo>
                  <a:lnTo>
                    <a:pt x="3010" y="2205"/>
                  </a:lnTo>
                  <a:cubicBezTo>
                    <a:pt x="3130" y="2205"/>
                    <a:pt x="3473" y="2436"/>
                    <a:pt x="3473" y="2436"/>
                  </a:cubicBezTo>
                  <a:lnTo>
                    <a:pt x="3010" y="1973"/>
                  </a:lnTo>
                  <a:cubicBezTo>
                    <a:pt x="2667" y="1742"/>
                    <a:pt x="2547" y="1621"/>
                    <a:pt x="2084" y="1510"/>
                  </a:cubicBezTo>
                  <a:lnTo>
                    <a:pt x="1852" y="1510"/>
                  </a:lnTo>
                  <a:cubicBezTo>
                    <a:pt x="1852" y="1390"/>
                    <a:pt x="1741" y="1279"/>
                    <a:pt x="1621" y="1279"/>
                  </a:cubicBezTo>
                  <a:cubicBezTo>
                    <a:pt x="1621" y="1390"/>
                    <a:pt x="1741" y="1390"/>
                    <a:pt x="1852" y="1510"/>
                  </a:cubicBezTo>
                  <a:close/>
                  <a:moveTo>
                    <a:pt x="1741" y="2205"/>
                  </a:moveTo>
                  <a:lnTo>
                    <a:pt x="1973" y="2316"/>
                  </a:lnTo>
                  <a:cubicBezTo>
                    <a:pt x="1973" y="2316"/>
                    <a:pt x="1852" y="2084"/>
                    <a:pt x="1741" y="1973"/>
                  </a:cubicBezTo>
                  <a:cubicBezTo>
                    <a:pt x="1741" y="1973"/>
                    <a:pt x="1741" y="1853"/>
                    <a:pt x="1621" y="1853"/>
                  </a:cubicBezTo>
                  <a:lnTo>
                    <a:pt x="1621" y="1742"/>
                  </a:lnTo>
                  <a:lnTo>
                    <a:pt x="1278" y="1158"/>
                  </a:lnTo>
                  <a:cubicBezTo>
                    <a:pt x="1047" y="1047"/>
                    <a:pt x="1047" y="927"/>
                    <a:pt x="926" y="816"/>
                  </a:cubicBezTo>
                  <a:cubicBezTo>
                    <a:pt x="815" y="816"/>
                    <a:pt x="926" y="927"/>
                    <a:pt x="926" y="1047"/>
                  </a:cubicBezTo>
                  <a:lnTo>
                    <a:pt x="926" y="1158"/>
                  </a:lnTo>
                  <a:cubicBezTo>
                    <a:pt x="1158" y="1621"/>
                    <a:pt x="1278" y="1853"/>
                    <a:pt x="1510" y="2084"/>
                  </a:cubicBezTo>
                  <a:cubicBezTo>
                    <a:pt x="1621" y="2205"/>
                    <a:pt x="1621" y="2205"/>
                    <a:pt x="1741" y="2205"/>
                  </a:cubicBezTo>
                  <a:close/>
                  <a:moveTo>
                    <a:pt x="463" y="353"/>
                  </a:moveTo>
                  <a:cubicBezTo>
                    <a:pt x="463" y="232"/>
                    <a:pt x="352" y="232"/>
                    <a:pt x="232" y="232"/>
                  </a:cubicBezTo>
                  <a:cubicBezTo>
                    <a:pt x="232" y="121"/>
                    <a:pt x="121" y="121"/>
                    <a:pt x="121" y="121"/>
                  </a:cubicBezTo>
                  <a:lnTo>
                    <a:pt x="0" y="121"/>
                  </a:lnTo>
                  <a:cubicBezTo>
                    <a:pt x="0" y="232"/>
                    <a:pt x="232" y="353"/>
                    <a:pt x="352" y="353"/>
                  </a:cubicBezTo>
                  <a:cubicBezTo>
                    <a:pt x="463" y="464"/>
                    <a:pt x="695" y="584"/>
                    <a:pt x="815" y="695"/>
                  </a:cubicBezTo>
                  <a:lnTo>
                    <a:pt x="815" y="695"/>
                  </a:lnTo>
                  <a:cubicBezTo>
                    <a:pt x="695" y="816"/>
                    <a:pt x="695" y="816"/>
                    <a:pt x="815" y="927"/>
                  </a:cubicBezTo>
                  <a:cubicBezTo>
                    <a:pt x="815" y="1279"/>
                    <a:pt x="1047" y="1853"/>
                    <a:pt x="1278" y="2084"/>
                  </a:cubicBezTo>
                  <a:lnTo>
                    <a:pt x="1278" y="2084"/>
                  </a:lnTo>
                  <a:cubicBezTo>
                    <a:pt x="1278" y="2205"/>
                    <a:pt x="1389" y="2205"/>
                    <a:pt x="1510" y="2316"/>
                  </a:cubicBezTo>
                  <a:cubicBezTo>
                    <a:pt x="1510" y="2316"/>
                    <a:pt x="1621" y="2436"/>
                    <a:pt x="1741" y="2436"/>
                  </a:cubicBezTo>
                  <a:lnTo>
                    <a:pt x="1741" y="2316"/>
                  </a:lnTo>
                  <a:cubicBezTo>
                    <a:pt x="1973" y="2436"/>
                    <a:pt x="1973" y="2436"/>
                    <a:pt x="2204" y="2668"/>
                  </a:cubicBezTo>
                  <a:cubicBezTo>
                    <a:pt x="2436" y="2779"/>
                    <a:pt x="2436" y="2668"/>
                    <a:pt x="2547" y="2899"/>
                  </a:cubicBezTo>
                  <a:cubicBezTo>
                    <a:pt x="2667" y="3010"/>
                    <a:pt x="2667" y="3362"/>
                    <a:pt x="2778" y="3473"/>
                  </a:cubicBezTo>
                  <a:cubicBezTo>
                    <a:pt x="2899" y="3594"/>
                    <a:pt x="2899" y="3705"/>
                    <a:pt x="2899" y="3705"/>
                  </a:cubicBezTo>
                  <a:cubicBezTo>
                    <a:pt x="3010" y="3825"/>
                    <a:pt x="3241" y="4168"/>
                    <a:pt x="3362" y="4168"/>
                  </a:cubicBezTo>
                  <a:cubicBezTo>
                    <a:pt x="3362" y="4057"/>
                    <a:pt x="3241" y="3937"/>
                    <a:pt x="3130" y="3825"/>
                  </a:cubicBezTo>
                  <a:cubicBezTo>
                    <a:pt x="3130" y="3705"/>
                    <a:pt x="3010" y="3594"/>
                    <a:pt x="3010" y="3473"/>
                  </a:cubicBezTo>
                  <a:lnTo>
                    <a:pt x="2667" y="2899"/>
                  </a:lnTo>
                  <a:cubicBezTo>
                    <a:pt x="3130" y="3242"/>
                    <a:pt x="3362" y="3594"/>
                    <a:pt x="3593" y="4057"/>
                  </a:cubicBezTo>
                  <a:cubicBezTo>
                    <a:pt x="3593" y="4057"/>
                    <a:pt x="3825" y="4520"/>
                    <a:pt x="3825" y="4288"/>
                  </a:cubicBezTo>
                  <a:lnTo>
                    <a:pt x="3825" y="4057"/>
                  </a:lnTo>
                  <a:lnTo>
                    <a:pt x="3593" y="3825"/>
                  </a:lnTo>
                  <a:cubicBezTo>
                    <a:pt x="3362" y="3473"/>
                    <a:pt x="3362" y="3362"/>
                    <a:pt x="3010" y="3010"/>
                  </a:cubicBezTo>
                  <a:cubicBezTo>
                    <a:pt x="2899" y="2779"/>
                    <a:pt x="2667" y="2205"/>
                    <a:pt x="2315" y="1973"/>
                  </a:cubicBezTo>
                  <a:cubicBezTo>
                    <a:pt x="2436" y="1973"/>
                    <a:pt x="2899" y="2205"/>
                    <a:pt x="2899" y="2316"/>
                  </a:cubicBezTo>
                  <a:lnTo>
                    <a:pt x="3130" y="2547"/>
                  </a:lnTo>
                  <a:cubicBezTo>
                    <a:pt x="3130" y="2547"/>
                    <a:pt x="3362" y="2899"/>
                    <a:pt x="3473" y="3010"/>
                  </a:cubicBezTo>
                  <a:cubicBezTo>
                    <a:pt x="3593" y="3131"/>
                    <a:pt x="3825" y="3473"/>
                    <a:pt x="3825" y="3705"/>
                  </a:cubicBezTo>
                  <a:cubicBezTo>
                    <a:pt x="3936" y="3825"/>
                    <a:pt x="3936" y="3937"/>
                    <a:pt x="3936" y="4057"/>
                  </a:cubicBezTo>
                  <a:cubicBezTo>
                    <a:pt x="4056" y="4057"/>
                    <a:pt x="4056" y="3937"/>
                    <a:pt x="4056" y="3937"/>
                  </a:cubicBezTo>
                  <a:cubicBezTo>
                    <a:pt x="4056" y="3825"/>
                    <a:pt x="4056" y="3705"/>
                    <a:pt x="3936" y="3594"/>
                  </a:cubicBezTo>
                  <a:cubicBezTo>
                    <a:pt x="3936" y="3362"/>
                    <a:pt x="3704" y="3131"/>
                    <a:pt x="3593" y="2779"/>
                  </a:cubicBezTo>
                  <a:cubicBezTo>
                    <a:pt x="3473" y="2779"/>
                    <a:pt x="3241" y="2436"/>
                    <a:pt x="3241" y="2436"/>
                  </a:cubicBezTo>
                  <a:lnTo>
                    <a:pt x="3473" y="2547"/>
                  </a:lnTo>
                  <a:cubicBezTo>
                    <a:pt x="3593" y="2668"/>
                    <a:pt x="3704" y="2668"/>
                    <a:pt x="3936" y="2779"/>
                  </a:cubicBezTo>
                  <a:cubicBezTo>
                    <a:pt x="4288" y="3010"/>
                    <a:pt x="4399" y="3362"/>
                    <a:pt x="4399" y="3362"/>
                  </a:cubicBezTo>
                  <a:cubicBezTo>
                    <a:pt x="4519" y="3362"/>
                    <a:pt x="4399" y="3131"/>
                    <a:pt x="4399" y="3131"/>
                  </a:cubicBezTo>
                  <a:cubicBezTo>
                    <a:pt x="4288" y="2779"/>
                    <a:pt x="4056" y="2547"/>
                    <a:pt x="3704" y="2547"/>
                  </a:cubicBezTo>
                  <a:cubicBezTo>
                    <a:pt x="3704" y="2436"/>
                    <a:pt x="3704" y="2436"/>
                    <a:pt x="3593" y="2436"/>
                  </a:cubicBezTo>
                  <a:cubicBezTo>
                    <a:pt x="3362" y="2084"/>
                    <a:pt x="3010" y="1742"/>
                    <a:pt x="2667" y="1510"/>
                  </a:cubicBezTo>
                  <a:cubicBezTo>
                    <a:pt x="2547" y="1510"/>
                    <a:pt x="2436" y="1510"/>
                    <a:pt x="2315" y="1390"/>
                  </a:cubicBezTo>
                  <a:lnTo>
                    <a:pt x="2315" y="1390"/>
                  </a:lnTo>
                  <a:cubicBezTo>
                    <a:pt x="1973" y="1390"/>
                    <a:pt x="1973" y="1390"/>
                    <a:pt x="1741" y="1158"/>
                  </a:cubicBezTo>
                  <a:cubicBezTo>
                    <a:pt x="1621" y="1158"/>
                    <a:pt x="1621" y="1158"/>
                    <a:pt x="1621" y="1047"/>
                  </a:cubicBezTo>
                  <a:lnTo>
                    <a:pt x="1621" y="695"/>
                  </a:lnTo>
                  <a:lnTo>
                    <a:pt x="1389" y="232"/>
                  </a:lnTo>
                  <a:cubicBezTo>
                    <a:pt x="1278" y="232"/>
                    <a:pt x="1158" y="121"/>
                    <a:pt x="1047" y="1"/>
                  </a:cubicBezTo>
                  <a:lnTo>
                    <a:pt x="1047" y="1"/>
                  </a:lnTo>
                  <a:lnTo>
                    <a:pt x="1158" y="232"/>
                  </a:lnTo>
                  <a:cubicBezTo>
                    <a:pt x="1389" y="464"/>
                    <a:pt x="1389" y="464"/>
                    <a:pt x="1510" y="816"/>
                  </a:cubicBezTo>
                  <a:lnTo>
                    <a:pt x="1510" y="1279"/>
                  </a:lnTo>
                  <a:lnTo>
                    <a:pt x="1389" y="1158"/>
                  </a:lnTo>
                  <a:cubicBezTo>
                    <a:pt x="1158" y="816"/>
                    <a:pt x="815" y="464"/>
                    <a:pt x="463" y="35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6b77b90d66_4_124"/>
            <p:cNvSpPr/>
            <p:nvPr/>
          </p:nvSpPr>
          <p:spPr>
            <a:xfrm>
              <a:off x="6992135" y="4103930"/>
              <a:ext cx="411977" cy="444194"/>
            </a:xfrm>
            <a:custGeom>
              <a:avLst/>
              <a:gdLst/>
              <a:ahLst/>
              <a:cxnLst/>
              <a:rect l="l" t="t" r="r" b="b"/>
              <a:pathLst>
                <a:path w="4399" h="4743" extrusionOk="0">
                  <a:moveTo>
                    <a:pt x="1973" y="3816"/>
                  </a:moveTo>
                  <a:cubicBezTo>
                    <a:pt x="1973" y="3705"/>
                    <a:pt x="2084" y="3705"/>
                    <a:pt x="2084" y="3705"/>
                  </a:cubicBezTo>
                  <a:lnTo>
                    <a:pt x="2084" y="3473"/>
                  </a:lnTo>
                  <a:cubicBezTo>
                    <a:pt x="2084" y="3473"/>
                    <a:pt x="2204" y="3353"/>
                    <a:pt x="2204" y="3242"/>
                  </a:cubicBezTo>
                  <a:cubicBezTo>
                    <a:pt x="2204" y="3122"/>
                    <a:pt x="2547" y="2890"/>
                    <a:pt x="2667" y="2547"/>
                  </a:cubicBezTo>
                  <a:cubicBezTo>
                    <a:pt x="2778" y="2195"/>
                    <a:pt x="2778" y="2195"/>
                    <a:pt x="3010" y="1964"/>
                  </a:cubicBezTo>
                  <a:lnTo>
                    <a:pt x="3130" y="1964"/>
                  </a:lnTo>
                  <a:cubicBezTo>
                    <a:pt x="3010" y="1964"/>
                    <a:pt x="2899" y="2084"/>
                    <a:pt x="2899" y="2427"/>
                  </a:cubicBezTo>
                  <a:cubicBezTo>
                    <a:pt x="2778" y="2779"/>
                    <a:pt x="2667" y="3010"/>
                    <a:pt x="2436" y="3353"/>
                  </a:cubicBezTo>
                  <a:cubicBezTo>
                    <a:pt x="2315" y="3353"/>
                    <a:pt x="2315" y="3473"/>
                    <a:pt x="2204" y="3585"/>
                  </a:cubicBezTo>
                  <a:close/>
                  <a:moveTo>
                    <a:pt x="1741" y="2890"/>
                  </a:moveTo>
                  <a:lnTo>
                    <a:pt x="2084" y="2779"/>
                  </a:lnTo>
                  <a:lnTo>
                    <a:pt x="2436" y="2427"/>
                  </a:lnTo>
                  <a:cubicBezTo>
                    <a:pt x="2547" y="2316"/>
                    <a:pt x="2778" y="2084"/>
                    <a:pt x="2778" y="1964"/>
                  </a:cubicBezTo>
                  <a:lnTo>
                    <a:pt x="2547" y="2084"/>
                  </a:lnTo>
                  <a:cubicBezTo>
                    <a:pt x="2315" y="2195"/>
                    <a:pt x="1973" y="2547"/>
                    <a:pt x="1852" y="2658"/>
                  </a:cubicBezTo>
                  <a:lnTo>
                    <a:pt x="1741" y="2779"/>
                  </a:lnTo>
                  <a:close/>
                  <a:moveTo>
                    <a:pt x="2084" y="2195"/>
                  </a:moveTo>
                  <a:cubicBezTo>
                    <a:pt x="2204" y="2195"/>
                    <a:pt x="2315" y="2084"/>
                    <a:pt x="2436" y="1964"/>
                  </a:cubicBezTo>
                  <a:cubicBezTo>
                    <a:pt x="2547" y="1964"/>
                    <a:pt x="2547" y="1964"/>
                    <a:pt x="2667" y="1853"/>
                  </a:cubicBezTo>
                  <a:cubicBezTo>
                    <a:pt x="2778" y="1853"/>
                    <a:pt x="2778" y="1732"/>
                    <a:pt x="2899" y="1732"/>
                  </a:cubicBezTo>
                  <a:cubicBezTo>
                    <a:pt x="3130" y="1621"/>
                    <a:pt x="3362" y="1390"/>
                    <a:pt x="3593" y="1158"/>
                  </a:cubicBezTo>
                  <a:cubicBezTo>
                    <a:pt x="3593" y="1158"/>
                    <a:pt x="3241" y="1158"/>
                    <a:pt x="3241" y="1269"/>
                  </a:cubicBezTo>
                  <a:cubicBezTo>
                    <a:pt x="2778" y="1390"/>
                    <a:pt x="2547" y="1621"/>
                    <a:pt x="2315" y="1853"/>
                  </a:cubicBezTo>
                  <a:lnTo>
                    <a:pt x="2204" y="1853"/>
                  </a:lnTo>
                  <a:cubicBezTo>
                    <a:pt x="2204" y="1964"/>
                    <a:pt x="2084" y="2084"/>
                    <a:pt x="2084" y="2195"/>
                  </a:cubicBezTo>
                  <a:close/>
                  <a:moveTo>
                    <a:pt x="2315" y="1621"/>
                  </a:moveTo>
                  <a:cubicBezTo>
                    <a:pt x="2315" y="1501"/>
                    <a:pt x="2204" y="1621"/>
                    <a:pt x="2204" y="1732"/>
                  </a:cubicBezTo>
                  <a:cubicBezTo>
                    <a:pt x="2084" y="1853"/>
                    <a:pt x="1973" y="1853"/>
                    <a:pt x="1973" y="1964"/>
                  </a:cubicBezTo>
                  <a:lnTo>
                    <a:pt x="2084" y="1964"/>
                  </a:lnTo>
                  <a:lnTo>
                    <a:pt x="1973" y="2195"/>
                  </a:lnTo>
                  <a:cubicBezTo>
                    <a:pt x="1852" y="2316"/>
                    <a:pt x="1852" y="2427"/>
                    <a:pt x="1741" y="2547"/>
                  </a:cubicBezTo>
                  <a:lnTo>
                    <a:pt x="1621" y="2779"/>
                  </a:lnTo>
                  <a:cubicBezTo>
                    <a:pt x="1510" y="2890"/>
                    <a:pt x="1047" y="3010"/>
                    <a:pt x="815" y="3122"/>
                  </a:cubicBezTo>
                  <a:cubicBezTo>
                    <a:pt x="695" y="3242"/>
                    <a:pt x="232" y="3473"/>
                    <a:pt x="232" y="3585"/>
                  </a:cubicBezTo>
                  <a:cubicBezTo>
                    <a:pt x="352" y="3585"/>
                    <a:pt x="463" y="3473"/>
                    <a:pt x="584" y="3473"/>
                  </a:cubicBezTo>
                  <a:cubicBezTo>
                    <a:pt x="695" y="3353"/>
                    <a:pt x="815" y="3242"/>
                    <a:pt x="926" y="3242"/>
                  </a:cubicBezTo>
                  <a:cubicBezTo>
                    <a:pt x="926" y="3242"/>
                    <a:pt x="1389" y="3010"/>
                    <a:pt x="1510" y="3010"/>
                  </a:cubicBezTo>
                  <a:lnTo>
                    <a:pt x="1389" y="3122"/>
                  </a:lnTo>
                  <a:cubicBezTo>
                    <a:pt x="1158" y="3353"/>
                    <a:pt x="926" y="3585"/>
                    <a:pt x="584" y="3705"/>
                  </a:cubicBezTo>
                  <a:cubicBezTo>
                    <a:pt x="463" y="3816"/>
                    <a:pt x="121" y="4048"/>
                    <a:pt x="0" y="4168"/>
                  </a:cubicBezTo>
                  <a:lnTo>
                    <a:pt x="121" y="4168"/>
                  </a:lnTo>
                  <a:cubicBezTo>
                    <a:pt x="232" y="4048"/>
                    <a:pt x="584" y="3936"/>
                    <a:pt x="695" y="3816"/>
                  </a:cubicBezTo>
                  <a:cubicBezTo>
                    <a:pt x="815" y="3705"/>
                    <a:pt x="1047" y="3585"/>
                    <a:pt x="1278" y="3473"/>
                  </a:cubicBezTo>
                  <a:cubicBezTo>
                    <a:pt x="1278" y="3353"/>
                    <a:pt x="1389" y="3353"/>
                    <a:pt x="1389" y="3242"/>
                  </a:cubicBezTo>
                  <a:cubicBezTo>
                    <a:pt x="1510" y="3242"/>
                    <a:pt x="1741" y="3122"/>
                    <a:pt x="1852" y="3010"/>
                  </a:cubicBezTo>
                  <a:cubicBezTo>
                    <a:pt x="2204" y="2890"/>
                    <a:pt x="2204" y="2779"/>
                    <a:pt x="2436" y="2658"/>
                  </a:cubicBezTo>
                  <a:cubicBezTo>
                    <a:pt x="2436" y="2779"/>
                    <a:pt x="2204" y="3010"/>
                    <a:pt x="2084" y="3122"/>
                  </a:cubicBezTo>
                  <a:cubicBezTo>
                    <a:pt x="1741" y="3473"/>
                    <a:pt x="1047" y="4048"/>
                    <a:pt x="584" y="4168"/>
                  </a:cubicBezTo>
                  <a:cubicBezTo>
                    <a:pt x="584" y="4168"/>
                    <a:pt x="352" y="4168"/>
                    <a:pt x="352" y="4279"/>
                  </a:cubicBezTo>
                  <a:lnTo>
                    <a:pt x="584" y="4279"/>
                  </a:lnTo>
                  <a:cubicBezTo>
                    <a:pt x="1047" y="4279"/>
                    <a:pt x="1621" y="3816"/>
                    <a:pt x="1973" y="3473"/>
                  </a:cubicBezTo>
                  <a:lnTo>
                    <a:pt x="1973" y="3585"/>
                  </a:lnTo>
                  <a:lnTo>
                    <a:pt x="1741" y="3936"/>
                  </a:lnTo>
                  <a:cubicBezTo>
                    <a:pt x="1621" y="4168"/>
                    <a:pt x="1621" y="4279"/>
                    <a:pt x="1389" y="4511"/>
                  </a:cubicBezTo>
                  <a:cubicBezTo>
                    <a:pt x="1278" y="4511"/>
                    <a:pt x="1047" y="4631"/>
                    <a:pt x="1047" y="4742"/>
                  </a:cubicBezTo>
                  <a:lnTo>
                    <a:pt x="1158" y="4742"/>
                  </a:lnTo>
                  <a:cubicBezTo>
                    <a:pt x="1278" y="4742"/>
                    <a:pt x="1278" y="4742"/>
                    <a:pt x="1278" y="4631"/>
                  </a:cubicBezTo>
                  <a:cubicBezTo>
                    <a:pt x="1510" y="4631"/>
                    <a:pt x="1741" y="4399"/>
                    <a:pt x="1741" y="4168"/>
                  </a:cubicBezTo>
                  <a:cubicBezTo>
                    <a:pt x="1852" y="4168"/>
                    <a:pt x="1852" y="4168"/>
                    <a:pt x="1852" y="4048"/>
                  </a:cubicBezTo>
                  <a:lnTo>
                    <a:pt x="2084" y="3816"/>
                  </a:lnTo>
                  <a:lnTo>
                    <a:pt x="2436" y="3473"/>
                  </a:lnTo>
                  <a:cubicBezTo>
                    <a:pt x="2667" y="3242"/>
                    <a:pt x="2899" y="2890"/>
                    <a:pt x="3010" y="2547"/>
                  </a:cubicBezTo>
                  <a:cubicBezTo>
                    <a:pt x="3010" y="2427"/>
                    <a:pt x="3010" y="2316"/>
                    <a:pt x="3130" y="2195"/>
                  </a:cubicBezTo>
                  <a:cubicBezTo>
                    <a:pt x="3130" y="2084"/>
                    <a:pt x="3241" y="1964"/>
                    <a:pt x="3241" y="1964"/>
                  </a:cubicBezTo>
                  <a:cubicBezTo>
                    <a:pt x="3241" y="1853"/>
                    <a:pt x="3362" y="1853"/>
                    <a:pt x="3473" y="1853"/>
                  </a:cubicBezTo>
                  <a:cubicBezTo>
                    <a:pt x="3593" y="1853"/>
                    <a:pt x="3936" y="1853"/>
                    <a:pt x="4056" y="1732"/>
                  </a:cubicBezTo>
                  <a:cubicBezTo>
                    <a:pt x="4056" y="1621"/>
                    <a:pt x="4399" y="1390"/>
                    <a:pt x="4399" y="1269"/>
                  </a:cubicBezTo>
                  <a:cubicBezTo>
                    <a:pt x="4399" y="1269"/>
                    <a:pt x="4288" y="1269"/>
                    <a:pt x="4288" y="1390"/>
                  </a:cubicBezTo>
                  <a:cubicBezTo>
                    <a:pt x="4167" y="1390"/>
                    <a:pt x="4167" y="1390"/>
                    <a:pt x="4167" y="1501"/>
                  </a:cubicBezTo>
                  <a:cubicBezTo>
                    <a:pt x="3936" y="1621"/>
                    <a:pt x="3825" y="1621"/>
                    <a:pt x="3593" y="1732"/>
                  </a:cubicBezTo>
                  <a:lnTo>
                    <a:pt x="3130" y="1732"/>
                  </a:lnTo>
                  <a:cubicBezTo>
                    <a:pt x="3130" y="1732"/>
                    <a:pt x="3593" y="1501"/>
                    <a:pt x="3936" y="1038"/>
                  </a:cubicBezTo>
                  <a:cubicBezTo>
                    <a:pt x="4399" y="464"/>
                    <a:pt x="4288" y="1"/>
                    <a:pt x="4167" y="343"/>
                  </a:cubicBezTo>
                  <a:cubicBezTo>
                    <a:pt x="4167" y="464"/>
                    <a:pt x="4056" y="464"/>
                    <a:pt x="4056" y="575"/>
                  </a:cubicBezTo>
                  <a:cubicBezTo>
                    <a:pt x="4056" y="695"/>
                    <a:pt x="3825" y="927"/>
                    <a:pt x="3825" y="1038"/>
                  </a:cubicBezTo>
                  <a:lnTo>
                    <a:pt x="3593" y="1038"/>
                  </a:lnTo>
                  <a:lnTo>
                    <a:pt x="3362" y="1038"/>
                  </a:lnTo>
                  <a:cubicBezTo>
                    <a:pt x="2899" y="1158"/>
                    <a:pt x="2667" y="1390"/>
                    <a:pt x="2315" y="162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26b77b90d66_4_124"/>
            <p:cNvSpPr/>
            <p:nvPr/>
          </p:nvSpPr>
          <p:spPr>
            <a:xfrm>
              <a:off x="7133460" y="4244413"/>
              <a:ext cx="270656" cy="390437"/>
            </a:xfrm>
            <a:custGeom>
              <a:avLst/>
              <a:gdLst/>
              <a:ahLst/>
              <a:cxnLst/>
              <a:rect l="l" t="t" r="r" b="b"/>
              <a:pathLst>
                <a:path w="2890" h="4169" extrusionOk="0">
                  <a:moveTo>
                    <a:pt x="1158" y="3011"/>
                  </a:moveTo>
                  <a:cubicBezTo>
                    <a:pt x="1269" y="3011"/>
                    <a:pt x="1269" y="2899"/>
                    <a:pt x="1269" y="2779"/>
                  </a:cubicBezTo>
                  <a:cubicBezTo>
                    <a:pt x="1390" y="2779"/>
                    <a:pt x="1390" y="2668"/>
                    <a:pt x="1390" y="2668"/>
                  </a:cubicBezTo>
                  <a:lnTo>
                    <a:pt x="1390" y="1973"/>
                  </a:lnTo>
                  <a:lnTo>
                    <a:pt x="1390" y="1973"/>
                  </a:lnTo>
                  <a:lnTo>
                    <a:pt x="1390" y="1853"/>
                  </a:lnTo>
                  <a:cubicBezTo>
                    <a:pt x="1501" y="1742"/>
                    <a:pt x="1501" y="1622"/>
                    <a:pt x="1501" y="1510"/>
                  </a:cubicBezTo>
                  <a:cubicBezTo>
                    <a:pt x="1501" y="1279"/>
                    <a:pt x="1732" y="1047"/>
                    <a:pt x="1853" y="927"/>
                  </a:cubicBezTo>
                  <a:cubicBezTo>
                    <a:pt x="1964" y="816"/>
                    <a:pt x="2195" y="695"/>
                    <a:pt x="2316" y="695"/>
                  </a:cubicBezTo>
                  <a:cubicBezTo>
                    <a:pt x="2316" y="695"/>
                    <a:pt x="2316" y="816"/>
                    <a:pt x="2195" y="816"/>
                  </a:cubicBezTo>
                  <a:cubicBezTo>
                    <a:pt x="2195" y="1047"/>
                    <a:pt x="2084" y="1390"/>
                    <a:pt x="1964" y="1622"/>
                  </a:cubicBezTo>
                  <a:cubicBezTo>
                    <a:pt x="1853" y="1973"/>
                    <a:pt x="1732" y="2205"/>
                    <a:pt x="1621" y="2548"/>
                  </a:cubicBezTo>
                  <a:lnTo>
                    <a:pt x="1501" y="2899"/>
                  </a:lnTo>
                  <a:cubicBezTo>
                    <a:pt x="1501" y="2899"/>
                    <a:pt x="1269" y="3011"/>
                    <a:pt x="1158" y="3011"/>
                  </a:cubicBezTo>
                  <a:close/>
                  <a:moveTo>
                    <a:pt x="2547" y="464"/>
                  </a:moveTo>
                  <a:lnTo>
                    <a:pt x="2547" y="464"/>
                  </a:lnTo>
                  <a:lnTo>
                    <a:pt x="2547" y="464"/>
                  </a:lnTo>
                  <a:lnTo>
                    <a:pt x="2658" y="353"/>
                  </a:lnTo>
                  <a:cubicBezTo>
                    <a:pt x="2779" y="232"/>
                    <a:pt x="2890" y="232"/>
                    <a:pt x="2890" y="121"/>
                  </a:cubicBezTo>
                  <a:cubicBezTo>
                    <a:pt x="2890" y="1"/>
                    <a:pt x="2547" y="232"/>
                    <a:pt x="2427" y="464"/>
                  </a:cubicBezTo>
                  <a:cubicBezTo>
                    <a:pt x="2427" y="584"/>
                    <a:pt x="2316" y="584"/>
                    <a:pt x="2195" y="584"/>
                  </a:cubicBezTo>
                  <a:cubicBezTo>
                    <a:pt x="2084" y="584"/>
                    <a:pt x="2084" y="584"/>
                    <a:pt x="1964" y="695"/>
                  </a:cubicBezTo>
                  <a:cubicBezTo>
                    <a:pt x="1853" y="695"/>
                    <a:pt x="1732" y="816"/>
                    <a:pt x="1621" y="927"/>
                  </a:cubicBezTo>
                  <a:cubicBezTo>
                    <a:pt x="1501" y="1047"/>
                    <a:pt x="1390" y="1390"/>
                    <a:pt x="1390" y="1510"/>
                  </a:cubicBezTo>
                  <a:cubicBezTo>
                    <a:pt x="1269" y="1622"/>
                    <a:pt x="1269" y="1622"/>
                    <a:pt x="1269" y="1742"/>
                  </a:cubicBezTo>
                  <a:lnTo>
                    <a:pt x="1269" y="1973"/>
                  </a:lnTo>
                  <a:cubicBezTo>
                    <a:pt x="1269" y="1973"/>
                    <a:pt x="1158" y="2085"/>
                    <a:pt x="1158" y="2205"/>
                  </a:cubicBezTo>
                  <a:cubicBezTo>
                    <a:pt x="1038" y="2436"/>
                    <a:pt x="806" y="2548"/>
                    <a:pt x="575" y="2779"/>
                  </a:cubicBezTo>
                  <a:cubicBezTo>
                    <a:pt x="575" y="2899"/>
                    <a:pt x="464" y="2899"/>
                    <a:pt x="464" y="3011"/>
                  </a:cubicBezTo>
                  <a:cubicBezTo>
                    <a:pt x="343" y="3011"/>
                    <a:pt x="343" y="3131"/>
                    <a:pt x="232" y="3131"/>
                  </a:cubicBezTo>
                  <a:cubicBezTo>
                    <a:pt x="232" y="3242"/>
                    <a:pt x="112" y="3242"/>
                    <a:pt x="112" y="3362"/>
                  </a:cubicBezTo>
                  <a:cubicBezTo>
                    <a:pt x="112" y="3362"/>
                    <a:pt x="1" y="3474"/>
                    <a:pt x="1" y="3594"/>
                  </a:cubicBezTo>
                  <a:cubicBezTo>
                    <a:pt x="112" y="3594"/>
                    <a:pt x="343" y="3362"/>
                    <a:pt x="343" y="3242"/>
                  </a:cubicBezTo>
                  <a:cubicBezTo>
                    <a:pt x="343" y="3242"/>
                    <a:pt x="464" y="3131"/>
                    <a:pt x="575" y="3131"/>
                  </a:cubicBezTo>
                  <a:lnTo>
                    <a:pt x="575" y="3011"/>
                  </a:lnTo>
                  <a:lnTo>
                    <a:pt x="927" y="2668"/>
                  </a:lnTo>
                  <a:lnTo>
                    <a:pt x="1269" y="2316"/>
                  </a:lnTo>
                  <a:lnTo>
                    <a:pt x="1269" y="2316"/>
                  </a:lnTo>
                  <a:lnTo>
                    <a:pt x="1269" y="2316"/>
                  </a:lnTo>
                  <a:lnTo>
                    <a:pt x="1269" y="2436"/>
                  </a:lnTo>
                  <a:cubicBezTo>
                    <a:pt x="1269" y="2548"/>
                    <a:pt x="1269" y="2668"/>
                    <a:pt x="1158" y="2668"/>
                  </a:cubicBezTo>
                  <a:cubicBezTo>
                    <a:pt x="1158" y="2779"/>
                    <a:pt x="1158" y="3011"/>
                    <a:pt x="1038" y="3131"/>
                  </a:cubicBezTo>
                  <a:cubicBezTo>
                    <a:pt x="927" y="3131"/>
                    <a:pt x="806" y="3131"/>
                    <a:pt x="806" y="3242"/>
                  </a:cubicBezTo>
                  <a:lnTo>
                    <a:pt x="464" y="3594"/>
                  </a:lnTo>
                  <a:cubicBezTo>
                    <a:pt x="464" y="3594"/>
                    <a:pt x="343" y="3705"/>
                    <a:pt x="464" y="3705"/>
                  </a:cubicBezTo>
                  <a:cubicBezTo>
                    <a:pt x="575" y="3705"/>
                    <a:pt x="575" y="3594"/>
                    <a:pt x="695" y="3474"/>
                  </a:cubicBezTo>
                  <a:cubicBezTo>
                    <a:pt x="806" y="3362"/>
                    <a:pt x="1038" y="3242"/>
                    <a:pt x="1158" y="3242"/>
                  </a:cubicBezTo>
                  <a:cubicBezTo>
                    <a:pt x="1269" y="3131"/>
                    <a:pt x="1390" y="3131"/>
                    <a:pt x="1390" y="3131"/>
                  </a:cubicBezTo>
                  <a:cubicBezTo>
                    <a:pt x="1269" y="3362"/>
                    <a:pt x="1158" y="3362"/>
                    <a:pt x="1038" y="3594"/>
                  </a:cubicBezTo>
                  <a:cubicBezTo>
                    <a:pt x="927" y="3705"/>
                    <a:pt x="695" y="3705"/>
                    <a:pt x="575" y="3825"/>
                  </a:cubicBezTo>
                  <a:lnTo>
                    <a:pt x="695" y="3825"/>
                  </a:lnTo>
                  <a:lnTo>
                    <a:pt x="927" y="3825"/>
                  </a:lnTo>
                  <a:lnTo>
                    <a:pt x="1501" y="3242"/>
                  </a:lnTo>
                  <a:cubicBezTo>
                    <a:pt x="1501" y="3131"/>
                    <a:pt x="1621" y="3011"/>
                    <a:pt x="1621" y="2899"/>
                  </a:cubicBezTo>
                  <a:cubicBezTo>
                    <a:pt x="1732" y="2779"/>
                    <a:pt x="1853" y="2316"/>
                    <a:pt x="1964" y="2205"/>
                  </a:cubicBezTo>
                  <a:lnTo>
                    <a:pt x="1964" y="2316"/>
                  </a:lnTo>
                  <a:lnTo>
                    <a:pt x="1964" y="2436"/>
                  </a:lnTo>
                  <a:cubicBezTo>
                    <a:pt x="1964" y="2548"/>
                    <a:pt x="1964" y="2668"/>
                    <a:pt x="1853" y="2668"/>
                  </a:cubicBezTo>
                  <a:lnTo>
                    <a:pt x="1853" y="2899"/>
                  </a:lnTo>
                  <a:lnTo>
                    <a:pt x="1853" y="3131"/>
                  </a:lnTo>
                  <a:cubicBezTo>
                    <a:pt x="1853" y="3242"/>
                    <a:pt x="1732" y="3474"/>
                    <a:pt x="1732" y="3594"/>
                  </a:cubicBezTo>
                  <a:lnTo>
                    <a:pt x="1390" y="3937"/>
                  </a:lnTo>
                  <a:lnTo>
                    <a:pt x="1390" y="3937"/>
                  </a:lnTo>
                  <a:cubicBezTo>
                    <a:pt x="1269" y="4057"/>
                    <a:pt x="1269" y="4057"/>
                    <a:pt x="1390" y="4057"/>
                  </a:cubicBezTo>
                  <a:lnTo>
                    <a:pt x="1390" y="4057"/>
                  </a:lnTo>
                  <a:cubicBezTo>
                    <a:pt x="1501" y="4057"/>
                    <a:pt x="1501" y="3937"/>
                    <a:pt x="1621" y="3937"/>
                  </a:cubicBezTo>
                  <a:cubicBezTo>
                    <a:pt x="1853" y="3705"/>
                    <a:pt x="1964" y="3242"/>
                    <a:pt x="2084" y="2899"/>
                  </a:cubicBezTo>
                  <a:lnTo>
                    <a:pt x="2084" y="2779"/>
                  </a:lnTo>
                  <a:cubicBezTo>
                    <a:pt x="2084" y="2668"/>
                    <a:pt x="2195" y="2205"/>
                    <a:pt x="2316" y="2205"/>
                  </a:cubicBezTo>
                  <a:lnTo>
                    <a:pt x="2316" y="2205"/>
                  </a:lnTo>
                  <a:lnTo>
                    <a:pt x="2316" y="2316"/>
                  </a:lnTo>
                  <a:lnTo>
                    <a:pt x="2316" y="2899"/>
                  </a:lnTo>
                  <a:lnTo>
                    <a:pt x="2316" y="3242"/>
                  </a:lnTo>
                  <a:cubicBezTo>
                    <a:pt x="2195" y="3705"/>
                    <a:pt x="1853" y="4057"/>
                    <a:pt x="1853" y="4168"/>
                  </a:cubicBezTo>
                  <a:lnTo>
                    <a:pt x="1964" y="4168"/>
                  </a:lnTo>
                  <a:cubicBezTo>
                    <a:pt x="2084" y="3937"/>
                    <a:pt x="2195" y="3825"/>
                    <a:pt x="2316" y="3705"/>
                  </a:cubicBezTo>
                  <a:cubicBezTo>
                    <a:pt x="2427" y="3594"/>
                    <a:pt x="2427" y="3362"/>
                    <a:pt x="2427" y="3242"/>
                  </a:cubicBezTo>
                  <a:lnTo>
                    <a:pt x="2427" y="3131"/>
                  </a:lnTo>
                  <a:lnTo>
                    <a:pt x="2427" y="3011"/>
                  </a:lnTo>
                  <a:lnTo>
                    <a:pt x="2427" y="2899"/>
                  </a:lnTo>
                  <a:lnTo>
                    <a:pt x="2427" y="2205"/>
                  </a:lnTo>
                  <a:lnTo>
                    <a:pt x="2547" y="1853"/>
                  </a:lnTo>
                  <a:lnTo>
                    <a:pt x="2547" y="1742"/>
                  </a:lnTo>
                  <a:cubicBezTo>
                    <a:pt x="2547" y="1622"/>
                    <a:pt x="2658" y="1510"/>
                    <a:pt x="2658" y="1510"/>
                  </a:cubicBezTo>
                  <a:lnTo>
                    <a:pt x="2890" y="1279"/>
                  </a:lnTo>
                  <a:lnTo>
                    <a:pt x="2779" y="1279"/>
                  </a:lnTo>
                  <a:cubicBezTo>
                    <a:pt x="2427" y="1390"/>
                    <a:pt x="2316" y="1622"/>
                    <a:pt x="2195" y="1853"/>
                  </a:cubicBezTo>
                  <a:cubicBezTo>
                    <a:pt x="2195" y="1973"/>
                    <a:pt x="2084" y="2205"/>
                    <a:pt x="2084" y="2316"/>
                  </a:cubicBezTo>
                  <a:lnTo>
                    <a:pt x="2084" y="1853"/>
                  </a:lnTo>
                  <a:cubicBezTo>
                    <a:pt x="2084" y="1742"/>
                    <a:pt x="2195" y="1510"/>
                    <a:pt x="2195" y="1390"/>
                  </a:cubicBezTo>
                  <a:cubicBezTo>
                    <a:pt x="2195" y="1279"/>
                    <a:pt x="2427" y="584"/>
                    <a:pt x="2547" y="58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6b77b90d66_4_124"/>
            <p:cNvSpPr/>
            <p:nvPr/>
          </p:nvSpPr>
          <p:spPr>
            <a:xfrm>
              <a:off x="7632172" y="3637340"/>
              <a:ext cx="411977" cy="228231"/>
            </a:xfrm>
            <a:custGeom>
              <a:avLst/>
              <a:gdLst/>
              <a:ahLst/>
              <a:cxnLst/>
              <a:rect l="l" t="t" r="r" b="b"/>
              <a:pathLst>
                <a:path w="4399" h="2437" extrusionOk="0">
                  <a:moveTo>
                    <a:pt x="3241" y="1279"/>
                  </a:moveTo>
                  <a:cubicBezTo>
                    <a:pt x="3121" y="1390"/>
                    <a:pt x="3121" y="1279"/>
                    <a:pt x="2889" y="1390"/>
                  </a:cubicBezTo>
                  <a:cubicBezTo>
                    <a:pt x="2547" y="1621"/>
                    <a:pt x="2315" y="1973"/>
                    <a:pt x="1963" y="2205"/>
                  </a:cubicBezTo>
                  <a:cubicBezTo>
                    <a:pt x="1732" y="2316"/>
                    <a:pt x="1389" y="2436"/>
                    <a:pt x="1158" y="2316"/>
                  </a:cubicBezTo>
                  <a:cubicBezTo>
                    <a:pt x="1037" y="2316"/>
                    <a:pt x="806" y="2205"/>
                    <a:pt x="695" y="2205"/>
                  </a:cubicBezTo>
                  <a:cubicBezTo>
                    <a:pt x="806" y="2205"/>
                    <a:pt x="806" y="2205"/>
                    <a:pt x="926" y="2084"/>
                  </a:cubicBezTo>
                  <a:lnTo>
                    <a:pt x="1037" y="2084"/>
                  </a:lnTo>
                  <a:cubicBezTo>
                    <a:pt x="1500" y="1853"/>
                    <a:pt x="2315" y="1390"/>
                    <a:pt x="2778" y="1279"/>
                  </a:cubicBezTo>
                  <a:cubicBezTo>
                    <a:pt x="2778" y="1279"/>
                    <a:pt x="2778" y="1158"/>
                    <a:pt x="2889" y="1158"/>
                  </a:cubicBezTo>
                  <a:cubicBezTo>
                    <a:pt x="3010" y="1279"/>
                    <a:pt x="3121" y="1279"/>
                    <a:pt x="3241" y="1279"/>
                  </a:cubicBezTo>
                  <a:close/>
                  <a:moveTo>
                    <a:pt x="2084" y="695"/>
                  </a:moveTo>
                  <a:cubicBezTo>
                    <a:pt x="1852" y="927"/>
                    <a:pt x="1852" y="1047"/>
                    <a:pt x="1500" y="1158"/>
                  </a:cubicBezTo>
                  <a:cubicBezTo>
                    <a:pt x="1500" y="1158"/>
                    <a:pt x="1269" y="1279"/>
                    <a:pt x="1269" y="1390"/>
                  </a:cubicBezTo>
                  <a:cubicBezTo>
                    <a:pt x="1037" y="1390"/>
                    <a:pt x="806" y="1279"/>
                    <a:pt x="806" y="1390"/>
                  </a:cubicBezTo>
                  <a:cubicBezTo>
                    <a:pt x="806" y="1390"/>
                    <a:pt x="1037" y="1510"/>
                    <a:pt x="1158" y="1510"/>
                  </a:cubicBezTo>
                  <a:cubicBezTo>
                    <a:pt x="1269" y="1510"/>
                    <a:pt x="1389" y="1510"/>
                    <a:pt x="1621" y="1390"/>
                  </a:cubicBezTo>
                  <a:cubicBezTo>
                    <a:pt x="1732" y="1390"/>
                    <a:pt x="1852" y="1279"/>
                    <a:pt x="1963" y="1279"/>
                  </a:cubicBezTo>
                  <a:lnTo>
                    <a:pt x="2084" y="1158"/>
                  </a:lnTo>
                  <a:lnTo>
                    <a:pt x="1852" y="1390"/>
                  </a:lnTo>
                  <a:cubicBezTo>
                    <a:pt x="1732" y="1510"/>
                    <a:pt x="1621" y="1510"/>
                    <a:pt x="1500" y="1621"/>
                  </a:cubicBezTo>
                  <a:lnTo>
                    <a:pt x="1389" y="1742"/>
                  </a:lnTo>
                  <a:cubicBezTo>
                    <a:pt x="1158" y="1853"/>
                    <a:pt x="926" y="1973"/>
                    <a:pt x="574" y="2084"/>
                  </a:cubicBezTo>
                  <a:lnTo>
                    <a:pt x="463" y="2084"/>
                  </a:lnTo>
                  <a:cubicBezTo>
                    <a:pt x="463" y="2205"/>
                    <a:pt x="463" y="2084"/>
                    <a:pt x="343" y="2205"/>
                  </a:cubicBezTo>
                  <a:lnTo>
                    <a:pt x="111" y="2205"/>
                  </a:lnTo>
                  <a:lnTo>
                    <a:pt x="0" y="2205"/>
                  </a:lnTo>
                  <a:cubicBezTo>
                    <a:pt x="0" y="2205"/>
                    <a:pt x="0" y="2316"/>
                    <a:pt x="232" y="2316"/>
                  </a:cubicBezTo>
                  <a:cubicBezTo>
                    <a:pt x="463" y="2316"/>
                    <a:pt x="574" y="2205"/>
                    <a:pt x="574" y="2205"/>
                  </a:cubicBezTo>
                  <a:cubicBezTo>
                    <a:pt x="806" y="2316"/>
                    <a:pt x="806" y="2436"/>
                    <a:pt x="1037" y="2436"/>
                  </a:cubicBezTo>
                  <a:lnTo>
                    <a:pt x="1389" y="2436"/>
                  </a:lnTo>
                  <a:cubicBezTo>
                    <a:pt x="1621" y="2436"/>
                    <a:pt x="1963" y="2316"/>
                    <a:pt x="2195" y="2205"/>
                  </a:cubicBezTo>
                  <a:lnTo>
                    <a:pt x="2315" y="2084"/>
                  </a:lnTo>
                  <a:cubicBezTo>
                    <a:pt x="2426" y="1973"/>
                    <a:pt x="2426" y="2084"/>
                    <a:pt x="2426" y="1973"/>
                  </a:cubicBezTo>
                  <a:cubicBezTo>
                    <a:pt x="2547" y="1973"/>
                    <a:pt x="2658" y="1973"/>
                    <a:pt x="2778" y="1853"/>
                  </a:cubicBezTo>
                  <a:lnTo>
                    <a:pt x="3010" y="1853"/>
                  </a:lnTo>
                  <a:lnTo>
                    <a:pt x="3815" y="1853"/>
                  </a:lnTo>
                  <a:lnTo>
                    <a:pt x="3936" y="1853"/>
                  </a:lnTo>
                  <a:cubicBezTo>
                    <a:pt x="4047" y="1853"/>
                    <a:pt x="4399" y="1853"/>
                    <a:pt x="4399" y="1742"/>
                  </a:cubicBezTo>
                  <a:lnTo>
                    <a:pt x="4167" y="1742"/>
                  </a:lnTo>
                  <a:lnTo>
                    <a:pt x="3473" y="1742"/>
                  </a:lnTo>
                  <a:cubicBezTo>
                    <a:pt x="3241" y="1742"/>
                    <a:pt x="2889" y="1621"/>
                    <a:pt x="2658" y="1853"/>
                  </a:cubicBezTo>
                  <a:cubicBezTo>
                    <a:pt x="2778" y="1621"/>
                    <a:pt x="3010" y="1510"/>
                    <a:pt x="3121" y="1390"/>
                  </a:cubicBezTo>
                  <a:lnTo>
                    <a:pt x="3473" y="1390"/>
                  </a:lnTo>
                  <a:cubicBezTo>
                    <a:pt x="3473" y="1390"/>
                    <a:pt x="3584" y="1510"/>
                    <a:pt x="3704" y="1510"/>
                  </a:cubicBezTo>
                  <a:cubicBezTo>
                    <a:pt x="3815" y="1510"/>
                    <a:pt x="4167" y="1510"/>
                    <a:pt x="4278" y="1390"/>
                  </a:cubicBezTo>
                  <a:cubicBezTo>
                    <a:pt x="4399" y="1279"/>
                    <a:pt x="4047" y="1390"/>
                    <a:pt x="4047" y="1390"/>
                  </a:cubicBezTo>
                  <a:cubicBezTo>
                    <a:pt x="3815" y="1279"/>
                    <a:pt x="3584" y="1279"/>
                    <a:pt x="3352" y="1279"/>
                  </a:cubicBezTo>
                  <a:cubicBezTo>
                    <a:pt x="3352" y="1158"/>
                    <a:pt x="3241" y="1158"/>
                    <a:pt x="3121" y="1158"/>
                  </a:cubicBezTo>
                  <a:cubicBezTo>
                    <a:pt x="3241" y="1047"/>
                    <a:pt x="3473" y="1047"/>
                    <a:pt x="3704" y="1047"/>
                  </a:cubicBezTo>
                  <a:cubicBezTo>
                    <a:pt x="3704" y="1047"/>
                    <a:pt x="3815" y="1047"/>
                    <a:pt x="3936" y="1158"/>
                  </a:cubicBezTo>
                  <a:lnTo>
                    <a:pt x="4167" y="1158"/>
                  </a:lnTo>
                  <a:lnTo>
                    <a:pt x="4167" y="1158"/>
                  </a:lnTo>
                  <a:lnTo>
                    <a:pt x="4167" y="1158"/>
                  </a:lnTo>
                  <a:lnTo>
                    <a:pt x="4167" y="1158"/>
                  </a:lnTo>
                  <a:cubicBezTo>
                    <a:pt x="4047" y="1047"/>
                    <a:pt x="3815" y="927"/>
                    <a:pt x="3704" y="927"/>
                  </a:cubicBezTo>
                  <a:cubicBezTo>
                    <a:pt x="3241" y="927"/>
                    <a:pt x="2658" y="1158"/>
                    <a:pt x="2195" y="1279"/>
                  </a:cubicBezTo>
                  <a:lnTo>
                    <a:pt x="2084" y="1390"/>
                  </a:lnTo>
                  <a:cubicBezTo>
                    <a:pt x="2315" y="1158"/>
                    <a:pt x="2426" y="1047"/>
                    <a:pt x="2658" y="927"/>
                  </a:cubicBezTo>
                  <a:cubicBezTo>
                    <a:pt x="2778" y="816"/>
                    <a:pt x="2889" y="695"/>
                    <a:pt x="3010" y="695"/>
                  </a:cubicBezTo>
                  <a:cubicBezTo>
                    <a:pt x="3241" y="584"/>
                    <a:pt x="3352" y="584"/>
                    <a:pt x="3584" y="584"/>
                  </a:cubicBezTo>
                  <a:cubicBezTo>
                    <a:pt x="3704" y="584"/>
                    <a:pt x="3815" y="584"/>
                    <a:pt x="3815" y="464"/>
                  </a:cubicBezTo>
                  <a:lnTo>
                    <a:pt x="3584" y="464"/>
                  </a:lnTo>
                  <a:cubicBezTo>
                    <a:pt x="3352" y="353"/>
                    <a:pt x="3241" y="464"/>
                    <a:pt x="3121" y="464"/>
                  </a:cubicBezTo>
                  <a:cubicBezTo>
                    <a:pt x="2889" y="584"/>
                    <a:pt x="2778" y="695"/>
                    <a:pt x="2547" y="816"/>
                  </a:cubicBezTo>
                  <a:cubicBezTo>
                    <a:pt x="2547" y="816"/>
                    <a:pt x="2426" y="816"/>
                    <a:pt x="2315" y="927"/>
                  </a:cubicBezTo>
                  <a:lnTo>
                    <a:pt x="1852" y="1158"/>
                  </a:lnTo>
                  <a:cubicBezTo>
                    <a:pt x="2195" y="927"/>
                    <a:pt x="2426" y="464"/>
                    <a:pt x="2778" y="232"/>
                  </a:cubicBezTo>
                  <a:cubicBezTo>
                    <a:pt x="2889" y="232"/>
                    <a:pt x="3010" y="232"/>
                    <a:pt x="3241" y="121"/>
                  </a:cubicBezTo>
                  <a:lnTo>
                    <a:pt x="3352" y="121"/>
                  </a:lnTo>
                  <a:lnTo>
                    <a:pt x="3473" y="121"/>
                  </a:lnTo>
                  <a:lnTo>
                    <a:pt x="3584" y="121"/>
                  </a:lnTo>
                  <a:lnTo>
                    <a:pt x="3473" y="1"/>
                  </a:lnTo>
                  <a:lnTo>
                    <a:pt x="3121" y="1"/>
                  </a:lnTo>
                  <a:lnTo>
                    <a:pt x="2889" y="121"/>
                  </a:lnTo>
                  <a:cubicBezTo>
                    <a:pt x="2547" y="121"/>
                    <a:pt x="2315" y="464"/>
                    <a:pt x="2084" y="695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6b77b90d66_4_124"/>
            <p:cNvSpPr/>
            <p:nvPr/>
          </p:nvSpPr>
          <p:spPr>
            <a:xfrm>
              <a:off x="7555844" y="4190655"/>
              <a:ext cx="238533" cy="433705"/>
            </a:xfrm>
            <a:custGeom>
              <a:avLst/>
              <a:gdLst/>
              <a:ahLst/>
              <a:cxnLst/>
              <a:rect l="l" t="t" r="r" b="b"/>
              <a:pathLst>
                <a:path w="2547" h="4631" extrusionOk="0">
                  <a:moveTo>
                    <a:pt x="1278" y="3353"/>
                  </a:moveTo>
                  <a:cubicBezTo>
                    <a:pt x="1278" y="3242"/>
                    <a:pt x="1158" y="3242"/>
                    <a:pt x="1158" y="3122"/>
                  </a:cubicBezTo>
                  <a:cubicBezTo>
                    <a:pt x="1047" y="2779"/>
                    <a:pt x="463" y="2316"/>
                    <a:pt x="352" y="1964"/>
                  </a:cubicBezTo>
                  <a:cubicBezTo>
                    <a:pt x="232" y="1853"/>
                    <a:pt x="232" y="1732"/>
                    <a:pt x="232" y="1621"/>
                  </a:cubicBezTo>
                  <a:lnTo>
                    <a:pt x="232" y="1390"/>
                  </a:lnTo>
                  <a:cubicBezTo>
                    <a:pt x="232" y="1269"/>
                    <a:pt x="232" y="1158"/>
                    <a:pt x="352" y="1038"/>
                  </a:cubicBezTo>
                  <a:lnTo>
                    <a:pt x="352" y="927"/>
                  </a:lnTo>
                  <a:cubicBezTo>
                    <a:pt x="352" y="927"/>
                    <a:pt x="352" y="1038"/>
                    <a:pt x="463" y="1038"/>
                  </a:cubicBezTo>
                  <a:cubicBezTo>
                    <a:pt x="584" y="1390"/>
                    <a:pt x="815" y="1732"/>
                    <a:pt x="926" y="2084"/>
                  </a:cubicBezTo>
                  <a:cubicBezTo>
                    <a:pt x="1047" y="2196"/>
                    <a:pt x="1047" y="2316"/>
                    <a:pt x="1047" y="2427"/>
                  </a:cubicBezTo>
                  <a:cubicBezTo>
                    <a:pt x="1158" y="2547"/>
                    <a:pt x="1158" y="2659"/>
                    <a:pt x="1278" y="2779"/>
                  </a:cubicBezTo>
                  <a:cubicBezTo>
                    <a:pt x="1278" y="2779"/>
                    <a:pt x="1389" y="3010"/>
                    <a:pt x="1278" y="3010"/>
                  </a:cubicBezTo>
                  <a:close/>
                  <a:moveTo>
                    <a:pt x="463" y="575"/>
                  </a:moveTo>
                  <a:cubicBezTo>
                    <a:pt x="352" y="575"/>
                    <a:pt x="352" y="575"/>
                    <a:pt x="352" y="464"/>
                  </a:cubicBezTo>
                  <a:lnTo>
                    <a:pt x="352" y="343"/>
                  </a:lnTo>
                  <a:lnTo>
                    <a:pt x="352" y="232"/>
                  </a:lnTo>
                  <a:lnTo>
                    <a:pt x="352" y="232"/>
                  </a:lnTo>
                  <a:cubicBezTo>
                    <a:pt x="463" y="112"/>
                    <a:pt x="352" y="1"/>
                    <a:pt x="232" y="232"/>
                  </a:cubicBezTo>
                  <a:cubicBezTo>
                    <a:pt x="232" y="343"/>
                    <a:pt x="232" y="575"/>
                    <a:pt x="352" y="695"/>
                  </a:cubicBezTo>
                  <a:cubicBezTo>
                    <a:pt x="352" y="695"/>
                    <a:pt x="232" y="695"/>
                    <a:pt x="232" y="927"/>
                  </a:cubicBezTo>
                  <a:cubicBezTo>
                    <a:pt x="0" y="1390"/>
                    <a:pt x="0" y="1853"/>
                    <a:pt x="352" y="2316"/>
                  </a:cubicBezTo>
                  <a:cubicBezTo>
                    <a:pt x="463" y="2427"/>
                    <a:pt x="463" y="2427"/>
                    <a:pt x="463" y="2547"/>
                  </a:cubicBezTo>
                  <a:cubicBezTo>
                    <a:pt x="584" y="2659"/>
                    <a:pt x="584" y="2659"/>
                    <a:pt x="584" y="2779"/>
                  </a:cubicBezTo>
                  <a:cubicBezTo>
                    <a:pt x="584" y="2890"/>
                    <a:pt x="695" y="2890"/>
                    <a:pt x="695" y="3010"/>
                  </a:cubicBezTo>
                  <a:lnTo>
                    <a:pt x="695" y="3242"/>
                  </a:lnTo>
                  <a:lnTo>
                    <a:pt x="695" y="3585"/>
                  </a:lnTo>
                  <a:lnTo>
                    <a:pt x="695" y="3816"/>
                  </a:lnTo>
                  <a:lnTo>
                    <a:pt x="695" y="4399"/>
                  </a:lnTo>
                  <a:cubicBezTo>
                    <a:pt x="695" y="4511"/>
                    <a:pt x="815" y="4631"/>
                    <a:pt x="815" y="4399"/>
                  </a:cubicBezTo>
                  <a:lnTo>
                    <a:pt x="815" y="4279"/>
                  </a:lnTo>
                  <a:lnTo>
                    <a:pt x="815" y="3242"/>
                  </a:lnTo>
                  <a:lnTo>
                    <a:pt x="815" y="3010"/>
                  </a:lnTo>
                  <a:cubicBezTo>
                    <a:pt x="815" y="2890"/>
                    <a:pt x="815" y="2890"/>
                    <a:pt x="695" y="2779"/>
                  </a:cubicBezTo>
                  <a:cubicBezTo>
                    <a:pt x="926" y="3010"/>
                    <a:pt x="1047" y="3122"/>
                    <a:pt x="1158" y="3353"/>
                  </a:cubicBezTo>
                  <a:lnTo>
                    <a:pt x="1158" y="3585"/>
                  </a:lnTo>
                  <a:cubicBezTo>
                    <a:pt x="1047" y="3816"/>
                    <a:pt x="1047" y="4399"/>
                    <a:pt x="1158" y="4399"/>
                  </a:cubicBezTo>
                  <a:cubicBezTo>
                    <a:pt x="1278" y="4399"/>
                    <a:pt x="1158" y="4168"/>
                    <a:pt x="1158" y="4168"/>
                  </a:cubicBezTo>
                  <a:cubicBezTo>
                    <a:pt x="1158" y="3936"/>
                    <a:pt x="1278" y="3816"/>
                    <a:pt x="1278" y="3585"/>
                  </a:cubicBezTo>
                  <a:cubicBezTo>
                    <a:pt x="1278" y="3473"/>
                    <a:pt x="1389" y="3473"/>
                    <a:pt x="1389" y="3473"/>
                  </a:cubicBezTo>
                  <a:lnTo>
                    <a:pt x="1389" y="3242"/>
                  </a:lnTo>
                  <a:cubicBezTo>
                    <a:pt x="1510" y="3353"/>
                    <a:pt x="1510" y="3473"/>
                    <a:pt x="1510" y="3585"/>
                  </a:cubicBezTo>
                  <a:cubicBezTo>
                    <a:pt x="1510" y="3816"/>
                    <a:pt x="1510" y="3816"/>
                    <a:pt x="1389" y="4048"/>
                  </a:cubicBezTo>
                  <a:lnTo>
                    <a:pt x="1389" y="4168"/>
                  </a:lnTo>
                  <a:lnTo>
                    <a:pt x="1389" y="4279"/>
                  </a:lnTo>
                  <a:cubicBezTo>
                    <a:pt x="1510" y="4279"/>
                    <a:pt x="1510" y="4048"/>
                    <a:pt x="1621" y="3936"/>
                  </a:cubicBezTo>
                  <a:lnTo>
                    <a:pt x="1621" y="3816"/>
                  </a:lnTo>
                  <a:cubicBezTo>
                    <a:pt x="1621" y="3705"/>
                    <a:pt x="1621" y="3353"/>
                    <a:pt x="1510" y="3242"/>
                  </a:cubicBezTo>
                  <a:cubicBezTo>
                    <a:pt x="1510" y="2890"/>
                    <a:pt x="1389" y="2779"/>
                    <a:pt x="1278" y="2547"/>
                  </a:cubicBezTo>
                  <a:cubicBezTo>
                    <a:pt x="1278" y="2427"/>
                    <a:pt x="1158" y="2316"/>
                    <a:pt x="1158" y="2316"/>
                  </a:cubicBezTo>
                  <a:lnTo>
                    <a:pt x="1510" y="2659"/>
                  </a:lnTo>
                  <a:cubicBezTo>
                    <a:pt x="1741" y="2890"/>
                    <a:pt x="1973" y="3242"/>
                    <a:pt x="1973" y="3585"/>
                  </a:cubicBezTo>
                  <a:cubicBezTo>
                    <a:pt x="2084" y="3705"/>
                    <a:pt x="1973" y="3936"/>
                    <a:pt x="2084" y="3936"/>
                  </a:cubicBezTo>
                  <a:lnTo>
                    <a:pt x="2084" y="3816"/>
                  </a:lnTo>
                  <a:cubicBezTo>
                    <a:pt x="2204" y="3353"/>
                    <a:pt x="1973" y="3122"/>
                    <a:pt x="1741" y="2659"/>
                  </a:cubicBezTo>
                  <a:cubicBezTo>
                    <a:pt x="1741" y="2659"/>
                    <a:pt x="1510" y="2084"/>
                    <a:pt x="1389" y="1964"/>
                  </a:cubicBezTo>
                  <a:lnTo>
                    <a:pt x="1510" y="2084"/>
                  </a:lnTo>
                  <a:cubicBezTo>
                    <a:pt x="1741" y="2316"/>
                    <a:pt x="2084" y="2547"/>
                    <a:pt x="2204" y="2779"/>
                  </a:cubicBezTo>
                  <a:cubicBezTo>
                    <a:pt x="2315" y="3122"/>
                    <a:pt x="2315" y="3242"/>
                    <a:pt x="2436" y="3473"/>
                  </a:cubicBezTo>
                  <a:lnTo>
                    <a:pt x="2436" y="3705"/>
                  </a:lnTo>
                  <a:cubicBezTo>
                    <a:pt x="2547" y="3705"/>
                    <a:pt x="2547" y="3585"/>
                    <a:pt x="2547" y="3585"/>
                  </a:cubicBezTo>
                  <a:cubicBezTo>
                    <a:pt x="2547" y="3010"/>
                    <a:pt x="2436" y="2659"/>
                    <a:pt x="1973" y="2316"/>
                  </a:cubicBezTo>
                  <a:cubicBezTo>
                    <a:pt x="1510" y="1964"/>
                    <a:pt x="1621" y="2084"/>
                    <a:pt x="1278" y="1501"/>
                  </a:cubicBezTo>
                  <a:lnTo>
                    <a:pt x="1278" y="1501"/>
                  </a:lnTo>
                  <a:cubicBezTo>
                    <a:pt x="1158" y="1390"/>
                    <a:pt x="1158" y="1158"/>
                    <a:pt x="1158" y="1158"/>
                  </a:cubicBezTo>
                  <a:lnTo>
                    <a:pt x="1158" y="1038"/>
                  </a:lnTo>
                  <a:cubicBezTo>
                    <a:pt x="1158" y="1038"/>
                    <a:pt x="1278" y="1038"/>
                    <a:pt x="1158" y="927"/>
                  </a:cubicBezTo>
                  <a:lnTo>
                    <a:pt x="1158" y="1038"/>
                  </a:lnTo>
                  <a:cubicBezTo>
                    <a:pt x="1047" y="1269"/>
                    <a:pt x="1047" y="1621"/>
                    <a:pt x="1158" y="1853"/>
                  </a:cubicBezTo>
                  <a:cubicBezTo>
                    <a:pt x="1158" y="1964"/>
                    <a:pt x="1278" y="1964"/>
                    <a:pt x="1278" y="2084"/>
                  </a:cubicBezTo>
                  <a:lnTo>
                    <a:pt x="1389" y="2196"/>
                  </a:lnTo>
                  <a:cubicBezTo>
                    <a:pt x="926" y="1732"/>
                    <a:pt x="815" y="1501"/>
                    <a:pt x="584" y="1038"/>
                  </a:cubicBezTo>
                  <a:cubicBezTo>
                    <a:pt x="463" y="927"/>
                    <a:pt x="463" y="806"/>
                    <a:pt x="463" y="806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26b77b90d66_4_124"/>
            <p:cNvSpPr/>
            <p:nvPr/>
          </p:nvSpPr>
          <p:spPr>
            <a:xfrm>
              <a:off x="7685930" y="4027601"/>
              <a:ext cx="379948" cy="271592"/>
            </a:xfrm>
            <a:custGeom>
              <a:avLst/>
              <a:gdLst/>
              <a:ahLst/>
              <a:cxnLst/>
              <a:rect l="l" t="t" r="r" b="b"/>
              <a:pathLst>
                <a:path w="4057" h="2900" extrusionOk="0">
                  <a:moveTo>
                    <a:pt x="815" y="1047"/>
                  </a:moveTo>
                  <a:cubicBezTo>
                    <a:pt x="695" y="927"/>
                    <a:pt x="584" y="695"/>
                    <a:pt x="463" y="584"/>
                  </a:cubicBezTo>
                  <a:lnTo>
                    <a:pt x="584" y="584"/>
                  </a:lnTo>
                  <a:lnTo>
                    <a:pt x="584" y="584"/>
                  </a:lnTo>
                  <a:lnTo>
                    <a:pt x="584" y="584"/>
                  </a:lnTo>
                  <a:lnTo>
                    <a:pt x="1158" y="816"/>
                  </a:lnTo>
                  <a:cubicBezTo>
                    <a:pt x="1278" y="816"/>
                    <a:pt x="1389" y="927"/>
                    <a:pt x="1510" y="927"/>
                  </a:cubicBezTo>
                  <a:cubicBezTo>
                    <a:pt x="1621" y="927"/>
                    <a:pt x="2667" y="1279"/>
                    <a:pt x="2667" y="1390"/>
                  </a:cubicBezTo>
                  <a:cubicBezTo>
                    <a:pt x="2778" y="1390"/>
                    <a:pt x="2899" y="1621"/>
                    <a:pt x="2899" y="1742"/>
                  </a:cubicBezTo>
                  <a:lnTo>
                    <a:pt x="2778" y="1621"/>
                  </a:lnTo>
                  <a:cubicBezTo>
                    <a:pt x="2667" y="1510"/>
                    <a:pt x="2547" y="1510"/>
                    <a:pt x="2436" y="1510"/>
                  </a:cubicBezTo>
                  <a:lnTo>
                    <a:pt x="1741" y="1510"/>
                  </a:lnTo>
                  <a:lnTo>
                    <a:pt x="1621" y="1510"/>
                  </a:lnTo>
                  <a:lnTo>
                    <a:pt x="1621" y="1390"/>
                  </a:lnTo>
                  <a:lnTo>
                    <a:pt x="1389" y="1390"/>
                  </a:lnTo>
                  <a:cubicBezTo>
                    <a:pt x="1047" y="1279"/>
                    <a:pt x="926" y="1158"/>
                    <a:pt x="815" y="1047"/>
                  </a:cubicBezTo>
                  <a:close/>
                  <a:moveTo>
                    <a:pt x="121" y="121"/>
                  </a:moveTo>
                  <a:cubicBezTo>
                    <a:pt x="0" y="121"/>
                    <a:pt x="121" y="121"/>
                    <a:pt x="0" y="1"/>
                  </a:cubicBezTo>
                  <a:lnTo>
                    <a:pt x="0" y="121"/>
                  </a:lnTo>
                  <a:lnTo>
                    <a:pt x="0" y="232"/>
                  </a:lnTo>
                  <a:cubicBezTo>
                    <a:pt x="121" y="353"/>
                    <a:pt x="352" y="464"/>
                    <a:pt x="352" y="464"/>
                  </a:cubicBezTo>
                  <a:lnTo>
                    <a:pt x="463" y="816"/>
                  </a:lnTo>
                  <a:cubicBezTo>
                    <a:pt x="463" y="927"/>
                    <a:pt x="695" y="1047"/>
                    <a:pt x="695" y="1158"/>
                  </a:cubicBezTo>
                  <a:cubicBezTo>
                    <a:pt x="926" y="1390"/>
                    <a:pt x="1278" y="1510"/>
                    <a:pt x="1510" y="1621"/>
                  </a:cubicBezTo>
                  <a:lnTo>
                    <a:pt x="1852" y="1621"/>
                  </a:lnTo>
                  <a:cubicBezTo>
                    <a:pt x="1973" y="1742"/>
                    <a:pt x="2084" y="1742"/>
                    <a:pt x="2204" y="1853"/>
                  </a:cubicBezTo>
                  <a:cubicBezTo>
                    <a:pt x="2315" y="1973"/>
                    <a:pt x="2547" y="2084"/>
                    <a:pt x="2667" y="2205"/>
                  </a:cubicBezTo>
                  <a:cubicBezTo>
                    <a:pt x="2778" y="2436"/>
                    <a:pt x="2899" y="2547"/>
                    <a:pt x="3010" y="2668"/>
                  </a:cubicBezTo>
                  <a:cubicBezTo>
                    <a:pt x="3130" y="2668"/>
                    <a:pt x="3362" y="2899"/>
                    <a:pt x="3362" y="2899"/>
                  </a:cubicBezTo>
                  <a:lnTo>
                    <a:pt x="3362" y="2779"/>
                  </a:lnTo>
                  <a:lnTo>
                    <a:pt x="3130" y="2547"/>
                  </a:lnTo>
                  <a:cubicBezTo>
                    <a:pt x="2899" y="2316"/>
                    <a:pt x="2667" y="1973"/>
                    <a:pt x="2315" y="1742"/>
                  </a:cubicBezTo>
                  <a:cubicBezTo>
                    <a:pt x="2315" y="1742"/>
                    <a:pt x="2204" y="1621"/>
                    <a:pt x="2084" y="1621"/>
                  </a:cubicBezTo>
                  <a:lnTo>
                    <a:pt x="2547" y="1621"/>
                  </a:lnTo>
                  <a:cubicBezTo>
                    <a:pt x="2667" y="1742"/>
                    <a:pt x="2899" y="1742"/>
                    <a:pt x="2899" y="1853"/>
                  </a:cubicBezTo>
                  <a:cubicBezTo>
                    <a:pt x="2899" y="1853"/>
                    <a:pt x="3130" y="2205"/>
                    <a:pt x="3473" y="2436"/>
                  </a:cubicBezTo>
                  <a:cubicBezTo>
                    <a:pt x="3593" y="2547"/>
                    <a:pt x="3593" y="2547"/>
                    <a:pt x="3593" y="2436"/>
                  </a:cubicBezTo>
                  <a:lnTo>
                    <a:pt x="3241" y="2084"/>
                  </a:lnTo>
                  <a:cubicBezTo>
                    <a:pt x="3010" y="1853"/>
                    <a:pt x="3010" y="1621"/>
                    <a:pt x="3010" y="1510"/>
                  </a:cubicBezTo>
                  <a:lnTo>
                    <a:pt x="3010" y="1510"/>
                  </a:lnTo>
                  <a:cubicBezTo>
                    <a:pt x="3130" y="1621"/>
                    <a:pt x="3241" y="1742"/>
                    <a:pt x="3473" y="1853"/>
                  </a:cubicBezTo>
                  <a:cubicBezTo>
                    <a:pt x="3473" y="1973"/>
                    <a:pt x="3593" y="2205"/>
                    <a:pt x="3704" y="2316"/>
                  </a:cubicBezTo>
                  <a:cubicBezTo>
                    <a:pt x="3704" y="2205"/>
                    <a:pt x="3704" y="2084"/>
                    <a:pt x="3593" y="1973"/>
                  </a:cubicBezTo>
                  <a:cubicBezTo>
                    <a:pt x="3473" y="1621"/>
                    <a:pt x="3130" y="1390"/>
                    <a:pt x="2778" y="1279"/>
                  </a:cubicBezTo>
                  <a:cubicBezTo>
                    <a:pt x="2667" y="1158"/>
                    <a:pt x="2547" y="1158"/>
                    <a:pt x="2436" y="1047"/>
                  </a:cubicBezTo>
                  <a:lnTo>
                    <a:pt x="2084" y="927"/>
                  </a:lnTo>
                  <a:lnTo>
                    <a:pt x="2315" y="927"/>
                  </a:lnTo>
                  <a:cubicBezTo>
                    <a:pt x="2436" y="927"/>
                    <a:pt x="2547" y="1047"/>
                    <a:pt x="2667" y="1047"/>
                  </a:cubicBezTo>
                  <a:lnTo>
                    <a:pt x="3130" y="1047"/>
                  </a:lnTo>
                  <a:cubicBezTo>
                    <a:pt x="3241" y="1158"/>
                    <a:pt x="3241" y="1158"/>
                    <a:pt x="3362" y="1158"/>
                  </a:cubicBezTo>
                  <a:cubicBezTo>
                    <a:pt x="3593" y="1279"/>
                    <a:pt x="3704" y="1390"/>
                    <a:pt x="3825" y="1510"/>
                  </a:cubicBezTo>
                  <a:cubicBezTo>
                    <a:pt x="3936" y="1510"/>
                    <a:pt x="3825" y="1510"/>
                    <a:pt x="3825" y="1390"/>
                  </a:cubicBezTo>
                  <a:cubicBezTo>
                    <a:pt x="3704" y="1158"/>
                    <a:pt x="3473" y="1047"/>
                    <a:pt x="3241" y="927"/>
                  </a:cubicBezTo>
                  <a:cubicBezTo>
                    <a:pt x="3010" y="927"/>
                    <a:pt x="2899" y="927"/>
                    <a:pt x="2667" y="816"/>
                  </a:cubicBezTo>
                  <a:cubicBezTo>
                    <a:pt x="2436" y="695"/>
                    <a:pt x="2315" y="695"/>
                    <a:pt x="2204" y="695"/>
                  </a:cubicBezTo>
                  <a:lnTo>
                    <a:pt x="2084" y="584"/>
                  </a:lnTo>
                  <a:lnTo>
                    <a:pt x="2204" y="584"/>
                  </a:lnTo>
                  <a:lnTo>
                    <a:pt x="2436" y="584"/>
                  </a:lnTo>
                  <a:lnTo>
                    <a:pt x="3010" y="584"/>
                  </a:lnTo>
                  <a:cubicBezTo>
                    <a:pt x="3362" y="695"/>
                    <a:pt x="3473" y="695"/>
                    <a:pt x="3825" y="927"/>
                  </a:cubicBezTo>
                  <a:cubicBezTo>
                    <a:pt x="3825" y="927"/>
                    <a:pt x="3936" y="1047"/>
                    <a:pt x="4056" y="1047"/>
                  </a:cubicBezTo>
                  <a:lnTo>
                    <a:pt x="3936" y="1047"/>
                  </a:lnTo>
                  <a:lnTo>
                    <a:pt x="3936" y="927"/>
                  </a:lnTo>
                  <a:cubicBezTo>
                    <a:pt x="3704" y="695"/>
                    <a:pt x="3362" y="464"/>
                    <a:pt x="3010" y="464"/>
                  </a:cubicBezTo>
                  <a:lnTo>
                    <a:pt x="2315" y="464"/>
                  </a:lnTo>
                  <a:lnTo>
                    <a:pt x="1973" y="464"/>
                  </a:lnTo>
                  <a:cubicBezTo>
                    <a:pt x="1852" y="464"/>
                    <a:pt x="1852" y="464"/>
                    <a:pt x="1741" y="353"/>
                  </a:cubicBezTo>
                  <a:cubicBezTo>
                    <a:pt x="1621" y="353"/>
                    <a:pt x="1510" y="353"/>
                    <a:pt x="1389" y="232"/>
                  </a:cubicBezTo>
                  <a:cubicBezTo>
                    <a:pt x="1278" y="121"/>
                    <a:pt x="1278" y="1"/>
                    <a:pt x="1158" y="1"/>
                  </a:cubicBezTo>
                  <a:lnTo>
                    <a:pt x="1158" y="121"/>
                  </a:lnTo>
                  <a:cubicBezTo>
                    <a:pt x="1278" y="353"/>
                    <a:pt x="1510" y="584"/>
                    <a:pt x="1741" y="695"/>
                  </a:cubicBezTo>
                  <a:lnTo>
                    <a:pt x="2084" y="816"/>
                  </a:lnTo>
                  <a:lnTo>
                    <a:pt x="1852" y="816"/>
                  </a:lnTo>
                  <a:lnTo>
                    <a:pt x="1741" y="816"/>
                  </a:lnTo>
                  <a:cubicBezTo>
                    <a:pt x="1621" y="816"/>
                    <a:pt x="1389" y="695"/>
                    <a:pt x="1278" y="695"/>
                  </a:cubicBezTo>
                  <a:cubicBezTo>
                    <a:pt x="1158" y="695"/>
                    <a:pt x="1047" y="695"/>
                    <a:pt x="1047" y="584"/>
                  </a:cubicBezTo>
                  <a:cubicBezTo>
                    <a:pt x="815" y="584"/>
                    <a:pt x="695" y="464"/>
                    <a:pt x="584" y="464"/>
                  </a:cubicBezTo>
                  <a:cubicBezTo>
                    <a:pt x="352" y="353"/>
                    <a:pt x="463" y="353"/>
                    <a:pt x="352" y="353"/>
                  </a:cubicBezTo>
                  <a:lnTo>
                    <a:pt x="232" y="232"/>
                  </a:lnTo>
                  <a:cubicBezTo>
                    <a:pt x="232" y="232"/>
                    <a:pt x="121" y="232"/>
                    <a:pt x="121" y="12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26b77b90d66_4_124"/>
            <p:cNvSpPr/>
            <p:nvPr/>
          </p:nvSpPr>
          <p:spPr>
            <a:xfrm>
              <a:off x="7805621" y="4461318"/>
              <a:ext cx="130177" cy="108450"/>
            </a:xfrm>
            <a:custGeom>
              <a:avLst/>
              <a:gdLst/>
              <a:ahLst/>
              <a:cxnLst/>
              <a:rect l="l" t="t" r="r" b="b"/>
              <a:pathLst>
                <a:path w="1390" h="1158" extrusionOk="0">
                  <a:moveTo>
                    <a:pt x="1158" y="352"/>
                  </a:moveTo>
                  <a:lnTo>
                    <a:pt x="1269" y="232"/>
                  </a:lnTo>
                  <a:lnTo>
                    <a:pt x="1269" y="120"/>
                  </a:lnTo>
                  <a:cubicBezTo>
                    <a:pt x="1389" y="0"/>
                    <a:pt x="1269" y="0"/>
                    <a:pt x="1269" y="120"/>
                  </a:cubicBezTo>
                  <a:cubicBezTo>
                    <a:pt x="1037" y="120"/>
                    <a:pt x="343" y="815"/>
                    <a:pt x="232" y="926"/>
                  </a:cubicBezTo>
                  <a:cubicBezTo>
                    <a:pt x="111" y="926"/>
                    <a:pt x="0" y="1046"/>
                    <a:pt x="0" y="1158"/>
                  </a:cubicBezTo>
                  <a:lnTo>
                    <a:pt x="111" y="1158"/>
                  </a:lnTo>
                  <a:cubicBezTo>
                    <a:pt x="111" y="1046"/>
                    <a:pt x="232" y="1046"/>
                    <a:pt x="232" y="1046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6b77b90d66_4_124"/>
            <p:cNvSpPr/>
            <p:nvPr/>
          </p:nvSpPr>
          <p:spPr>
            <a:xfrm>
              <a:off x="7447391" y="4027601"/>
              <a:ext cx="76420" cy="86816"/>
            </a:xfrm>
            <a:custGeom>
              <a:avLst/>
              <a:gdLst/>
              <a:ahLst/>
              <a:cxnLst/>
              <a:rect l="l" t="t" r="r" b="b"/>
              <a:pathLst>
                <a:path w="816" h="927" extrusionOk="0">
                  <a:moveTo>
                    <a:pt x="464" y="584"/>
                  </a:moveTo>
                  <a:lnTo>
                    <a:pt x="695" y="816"/>
                  </a:lnTo>
                  <a:cubicBezTo>
                    <a:pt x="816" y="927"/>
                    <a:pt x="816" y="816"/>
                    <a:pt x="816" y="695"/>
                  </a:cubicBezTo>
                  <a:lnTo>
                    <a:pt x="232" y="121"/>
                  </a:lnTo>
                  <a:cubicBezTo>
                    <a:pt x="121" y="121"/>
                    <a:pt x="121" y="1"/>
                    <a:pt x="121" y="121"/>
                  </a:cubicBezTo>
                  <a:cubicBezTo>
                    <a:pt x="1" y="121"/>
                    <a:pt x="121" y="232"/>
                    <a:pt x="121" y="23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26b77b90d66_4_124"/>
            <p:cNvSpPr/>
            <p:nvPr/>
          </p:nvSpPr>
          <p:spPr>
            <a:xfrm>
              <a:off x="8065795" y="4038933"/>
              <a:ext cx="43455" cy="86816"/>
            </a:xfrm>
            <a:custGeom>
              <a:avLst/>
              <a:gdLst/>
              <a:ahLst/>
              <a:cxnLst/>
              <a:rect l="l" t="t" r="r" b="b"/>
              <a:pathLst>
                <a:path w="464" h="927" extrusionOk="0">
                  <a:moveTo>
                    <a:pt x="111" y="0"/>
                  </a:moveTo>
                  <a:cubicBezTo>
                    <a:pt x="0" y="111"/>
                    <a:pt x="232" y="232"/>
                    <a:pt x="232" y="463"/>
                  </a:cubicBezTo>
                  <a:lnTo>
                    <a:pt x="232" y="806"/>
                  </a:lnTo>
                  <a:cubicBezTo>
                    <a:pt x="232" y="806"/>
                    <a:pt x="232" y="926"/>
                    <a:pt x="232" y="806"/>
                  </a:cubicBezTo>
                  <a:cubicBezTo>
                    <a:pt x="343" y="806"/>
                    <a:pt x="343" y="695"/>
                    <a:pt x="343" y="574"/>
                  </a:cubicBezTo>
                  <a:cubicBezTo>
                    <a:pt x="343" y="463"/>
                    <a:pt x="463" y="343"/>
                    <a:pt x="232" y="111"/>
                  </a:cubicBezTo>
                  <a:cubicBezTo>
                    <a:pt x="232" y="111"/>
                    <a:pt x="232" y="0"/>
                    <a:pt x="11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26b77b90d66_4_124"/>
            <p:cNvSpPr/>
            <p:nvPr/>
          </p:nvSpPr>
          <p:spPr>
            <a:xfrm>
              <a:off x="7892346" y="3561947"/>
              <a:ext cx="65088" cy="32123"/>
            </a:xfrm>
            <a:custGeom>
              <a:avLst/>
              <a:gdLst/>
              <a:ahLst/>
              <a:cxnLst/>
              <a:rect l="l" t="t" r="r" b="b"/>
              <a:pathLst>
                <a:path w="695" h="343" extrusionOk="0">
                  <a:moveTo>
                    <a:pt x="463" y="0"/>
                  </a:moveTo>
                  <a:cubicBezTo>
                    <a:pt x="343" y="0"/>
                    <a:pt x="0" y="111"/>
                    <a:pt x="111" y="111"/>
                  </a:cubicBezTo>
                  <a:cubicBezTo>
                    <a:pt x="232" y="232"/>
                    <a:pt x="343" y="111"/>
                    <a:pt x="574" y="232"/>
                  </a:cubicBezTo>
                  <a:cubicBezTo>
                    <a:pt x="574" y="343"/>
                    <a:pt x="574" y="343"/>
                    <a:pt x="695" y="343"/>
                  </a:cubicBezTo>
                  <a:cubicBezTo>
                    <a:pt x="695" y="232"/>
                    <a:pt x="574" y="111"/>
                    <a:pt x="46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6b77b90d66_4_124"/>
            <p:cNvSpPr/>
            <p:nvPr/>
          </p:nvSpPr>
          <p:spPr>
            <a:xfrm>
              <a:off x="7143856" y="4602644"/>
              <a:ext cx="43455" cy="32216"/>
            </a:xfrm>
            <a:custGeom>
              <a:avLst/>
              <a:gdLst/>
              <a:ahLst/>
              <a:cxnLst/>
              <a:rect l="l" t="t" r="r" b="b"/>
              <a:pathLst>
                <a:path w="464" h="344" extrusionOk="0">
                  <a:moveTo>
                    <a:pt x="232" y="232"/>
                  </a:moveTo>
                  <a:cubicBezTo>
                    <a:pt x="353" y="232"/>
                    <a:pt x="353" y="343"/>
                    <a:pt x="464" y="343"/>
                  </a:cubicBezTo>
                  <a:lnTo>
                    <a:pt x="464" y="232"/>
                  </a:lnTo>
                  <a:cubicBezTo>
                    <a:pt x="464" y="112"/>
                    <a:pt x="464" y="232"/>
                    <a:pt x="353" y="112"/>
                  </a:cubicBezTo>
                  <a:cubicBezTo>
                    <a:pt x="232" y="112"/>
                    <a:pt x="121" y="0"/>
                    <a:pt x="1" y="0"/>
                  </a:cubicBezTo>
                  <a:lnTo>
                    <a:pt x="1" y="112"/>
                  </a:lnTo>
                  <a:cubicBezTo>
                    <a:pt x="121" y="232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26b77b90d66_4_124"/>
            <p:cNvSpPr/>
            <p:nvPr/>
          </p:nvSpPr>
          <p:spPr>
            <a:xfrm>
              <a:off x="7913980" y="3540219"/>
              <a:ext cx="94" cy="10489"/>
            </a:xfrm>
            <a:custGeom>
              <a:avLst/>
              <a:gdLst/>
              <a:ahLst/>
              <a:cxnLst/>
              <a:rect l="l" t="t" r="r" b="b"/>
              <a:pathLst>
                <a:path w="1" h="112" extrusionOk="0">
                  <a:moveTo>
                    <a:pt x="1" y="11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26b77b90d66_4_124"/>
            <p:cNvSpPr/>
            <p:nvPr/>
          </p:nvSpPr>
          <p:spPr>
            <a:xfrm>
              <a:off x="7924376" y="4429195"/>
              <a:ext cx="33059" cy="32216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121" y="343"/>
                  </a:moveTo>
                  <a:lnTo>
                    <a:pt x="353" y="232"/>
                  </a:lnTo>
                  <a:lnTo>
                    <a:pt x="353" y="112"/>
                  </a:lnTo>
                  <a:cubicBezTo>
                    <a:pt x="353" y="0"/>
                    <a:pt x="232" y="112"/>
                    <a:pt x="121" y="232"/>
                  </a:cubicBezTo>
                  <a:cubicBezTo>
                    <a:pt x="121" y="343"/>
                    <a:pt x="1" y="343"/>
                    <a:pt x="121" y="34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6b77b90d66_4_124"/>
            <p:cNvSpPr/>
            <p:nvPr/>
          </p:nvSpPr>
          <p:spPr>
            <a:xfrm>
              <a:off x="8076191" y="4147292"/>
              <a:ext cx="11332" cy="32216"/>
            </a:xfrm>
            <a:custGeom>
              <a:avLst/>
              <a:gdLst/>
              <a:ahLst/>
              <a:cxnLst/>
              <a:rect l="l" t="t" r="r" b="b"/>
              <a:pathLst>
                <a:path w="121" h="344" extrusionOk="0">
                  <a:moveTo>
                    <a:pt x="121" y="1"/>
                  </a:moveTo>
                  <a:lnTo>
                    <a:pt x="0" y="1"/>
                  </a:lnTo>
                  <a:lnTo>
                    <a:pt x="0" y="232"/>
                  </a:lnTo>
                  <a:cubicBezTo>
                    <a:pt x="0" y="343"/>
                    <a:pt x="121" y="343"/>
                    <a:pt x="121" y="23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6b77b90d66_4_124"/>
            <p:cNvSpPr/>
            <p:nvPr/>
          </p:nvSpPr>
          <p:spPr>
            <a:xfrm>
              <a:off x="7220184" y="4646006"/>
              <a:ext cx="43455" cy="21727"/>
            </a:xfrm>
            <a:custGeom>
              <a:avLst/>
              <a:gdLst/>
              <a:ahLst/>
              <a:cxnLst/>
              <a:rect l="l" t="t" r="r" b="b"/>
              <a:pathLst>
                <a:path w="464" h="232" extrusionOk="0">
                  <a:moveTo>
                    <a:pt x="112" y="112"/>
                  </a:moveTo>
                  <a:cubicBezTo>
                    <a:pt x="343" y="232"/>
                    <a:pt x="464" y="112"/>
                    <a:pt x="343" y="0"/>
                  </a:cubicBezTo>
                  <a:lnTo>
                    <a:pt x="112" y="0"/>
                  </a:lnTo>
                  <a:cubicBezTo>
                    <a:pt x="1" y="0"/>
                    <a:pt x="1" y="0"/>
                    <a:pt x="112" y="11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6b77b90d66_4_124"/>
            <p:cNvSpPr/>
            <p:nvPr/>
          </p:nvSpPr>
          <p:spPr>
            <a:xfrm>
              <a:off x="7480358" y="3984239"/>
              <a:ext cx="32216" cy="21821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343" y="121"/>
                  </a:moveTo>
                  <a:cubicBezTo>
                    <a:pt x="343" y="1"/>
                    <a:pt x="343" y="1"/>
                    <a:pt x="232" y="1"/>
                  </a:cubicBezTo>
                  <a:cubicBezTo>
                    <a:pt x="112" y="1"/>
                    <a:pt x="1" y="121"/>
                    <a:pt x="1" y="121"/>
                  </a:cubicBezTo>
                  <a:cubicBezTo>
                    <a:pt x="1" y="232"/>
                    <a:pt x="112" y="121"/>
                    <a:pt x="232" y="12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26b77b90d66_4_124"/>
            <p:cNvSpPr/>
            <p:nvPr/>
          </p:nvSpPr>
          <p:spPr>
            <a:xfrm>
              <a:off x="7480358" y="4017205"/>
              <a:ext cx="32216" cy="10489"/>
            </a:xfrm>
            <a:custGeom>
              <a:avLst/>
              <a:gdLst/>
              <a:ahLst/>
              <a:cxnLst/>
              <a:rect l="l" t="t" r="r" b="b"/>
              <a:pathLst>
                <a:path w="344" h="112" extrusionOk="0">
                  <a:moveTo>
                    <a:pt x="1" y="1"/>
                  </a:moveTo>
                  <a:cubicBezTo>
                    <a:pt x="1" y="112"/>
                    <a:pt x="1" y="112"/>
                    <a:pt x="112" y="112"/>
                  </a:cubicBezTo>
                  <a:cubicBezTo>
                    <a:pt x="112" y="112"/>
                    <a:pt x="343" y="112"/>
                    <a:pt x="34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26b77b90d66_4_124"/>
            <p:cNvSpPr/>
            <p:nvPr/>
          </p:nvSpPr>
          <p:spPr>
            <a:xfrm>
              <a:off x="7458724" y="3952208"/>
              <a:ext cx="32123" cy="32123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232" y="0"/>
                  </a:moveTo>
                  <a:cubicBezTo>
                    <a:pt x="111" y="111"/>
                    <a:pt x="0" y="232"/>
                    <a:pt x="111" y="232"/>
                  </a:cubicBezTo>
                  <a:cubicBezTo>
                    <a:pt x="111" y="343"/>
                    <a:pt x="232" y="232"/>
                    <a:pt x="232" y="232"/>
                  </a:cubicBezTo>
                  <a:cubicBezTo>
                    <a:pt x="343" y="111"/>
                    <a:pt x="343" y="111"/>
                    <a:pt x="23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26b77b90d66_4_124"/>
            <p:cNvSpPr/>
            <p:nvPr/>
          </p:nvSpPr>
          <p:spPr>
            <a:xfrm>
              <a:off x="7436996" y="4060568"/>
              <a:ext cx="10489" cy="43455"/>
            </a:xfrm>
            <a:custGeom>
              <a:avLst/>
              <a:gdLst/>
              <a:ahLst/>
              <a:cxnLst/>
              <a:rect l="l" t="t" r="r" b="b"/>
              <a:pathLst>
                <a:path w="112" h="464" extrusionOk="0">
                  <a:moveTo>
                    <a:pt x="112" y="112"/>
                  </a:moveTo>
                  <a:cubicBezTo>
                    <a:pt x="112" y="1"/>
                    <a:pt x="1" y="1"/>
                    <a:pt x="1" y="112"/>
                  </a:cubicBezTo>
                  <a:lnTo>
                    <a:pt x="1" y="232"/>
                  </a:lnTo>
                  <a:cubicBezTo>
                    <a:pt x="112" y="464"/>
                    <a:pt x="112" y="232"/>
                    <a:pt x="112" y="11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26b77b90d66_4_124"/>
            <p:cNvSpPr/>
            <p:nvPr/>
          </p:nvSpPr>
          <p:spPr>
            <a:xfrm>
              <a:off x="7382395" y="4060568"/>
              <a:ext cx="33059" cy="32216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121" y="232"/>
                  </a:moveTo>
                  <a:cubicBezTo>
                    <a:pt x="121" y="343"/>
                    <a:pt x="352" y="112"/>
                    <a:pt x="232" y="112"/>
                  </a:cubicBezTo>
                  <a:cubicBezTo>
                    <a:pt x="121" y="1"/>
                    <a:pt x="0" y="112"/>
                    <a:pt x="121" y="23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26b77b90d66_4_124"/>
            <p:cNvSpPr/>
            <p:nvPr/>
          </p:nvSpPr>
          <p:spPr>
            <a:xfrm>
              <a:off x="7967738" y="3605309"/>
              <a:ext cx="21821" cy="10489"/>
            </a:xfrm>
            <a:custGeom>
              <a:avLst/>
              <a:gdLst/>
              <a:ahLst/>
              <a:cxnLst/>
              <a:rect l="l" t="t" r="r" b="b"/>
              <a:pathLst>
                <a:path w="233" h="112" extrusionOk="0">
                  <a:moveTo>
                    <a:pt x="232" y="0"/>
                  </a:moveTo>
                  <a:lnTo>
                    <a:pt x="121" y="0"/>
                  </a:lnTo>
                  <a:lnTo>
                    <a:pt x="1" y="0"/>
                  </a:lnTo>
                  <a:lnTo>
                    <a:pt x="121" y="11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6b77b90d66_4_124"/>
            <p:cNvSpPr/>
            <p:nvPr/>
          </p:nvSpPr>
          <p:spPr>
            <a:xfrm>
              <a:off x="6840320" y="3453494"/>
              <a:ext cx="1160448" cy="1094610"/>
            </a:xfrm>
            <a:custGeom>
              <a:avLst/>
              <a:gdLst/>
              <a:ahLst/>
              <a:cxnLst/>
              <a:rect l="l" t="t" r="r" b="b"/>
              <a:pathLst>
                <a:path w="12391" h="11688" extrusionOk="0">
                  <a:moveTo>
                    <a:pt x="927" y="11224"/>
                  </a:moveTo>
                  <a:cubicBezTo>
                    <a:pt x="1047" y="11344"/>
                    <a:pt x="1047" y="11456"/>
                    <a:pt x="927" y="11576"/>
                  </a:cubicBezTo>
                  <a:cubicBezTo>
                    <a:pt x="815" y="11687"/>
                    <a:pt x="584" y="11687"/>
                    <a:pt x="464" y="11576"/>
                  </a:cubicBezTo>
                  <a:cubicBezTo>
                    <a:pt x="464" y="11576"/>
                    <a:pt x="1" y="11113"/>
                    <a:pt x="352" y="10418"/>
                  </a:cubicBezTo>
                  <a:cubicBezTo>
                    <a:pt x="464" y="9955"/>
                    <a:pt x="3705" y="7057"/>
                    <a:pt x="6603" y="4279"/>
                  </a:cubicBezTo>
                  <a:cubicBezTo>
                    <a:pt x="6714" y="4168"/>
                    <a:pt x="6835" y="4047"/>
                    <a:pt x="7992" y="3010"/>
                  </a:cubicBezTo>
                  <a:cubicBezTo>
                    <a:pt x="9613" y="1501"/>
                    <a:pt x="10539" y="695"/>
                    <a:pt x="11113" y="464"/>
                  </a:cubicBezTo>
                  <a:cubicBezTo>
                    <a:pt x="11807" y="1"/>
                    <a:pt x="12039" y="232"/>
                    <a:pt x="12270" y="464"/>
                  </a:cubicBezTo>
                  <a:cubicBezTo>
                    <a:pt x="12391" y="575"/>
                    <a:pt x="12391" y="806"/>
                    <a:pt x="12270" y="806"/>
                  </a:cubicBezTo>
                  <a:cubicBezTo>
                    <a:pt x="12159" y="927"/>
                    <a:pt x="11928" y="927"/>
                    <a:pt x="11807" y="806"/>
                  </a:cubicBezTo>
                  <a:cubicBezTo>
                    <a:pt x="11696" y="806"/>
                    <a:pt x="11696" y="695"/>
                    <a:pt x="11344" y="927"/>
                  </a:cubicBezTo>
                  <a:cubicBezTo>
                    <a:pt x="10881" y="1158"/>
                    <a:pt x="9955" y="1853"/>
                    <a:pt x="8335" y="3353"/>
                  </a:cubicBezTo>
                  <a:cubicBezTo>
                    <a:pt x="8103" y="3584"/>
                    <a:pt x="7872" y="3936"/>
                    <a:pt x="7066" y="4631"/>
                  </a:cubicBezTo>
                  <a:cubicBezTo>
                    <a:pt x="4057" y="7409"/>
                    <a:pt x="927" y="10298"/>
                    <a:pt x="815" y="10650"/>
                  </a:cubicBezTo>
                  <a:cubicBezTo>
                    <a:pt x="695" y="10993"/>
                    <a:pt x="927" y="11224"/>
                    <a:pt x="927" y="1122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b77b90d66_4_22"/>
          <p:cNvSpPr txBox="1">
            <a:spLocks noGrp="1"/>
          </p:cNvSpPr>
          <p:nvPr>
            <p:ph type="ctrTitle"/>
          </p:nvPr>
        </p:nvSpPr>
        <p:spPr>
          <a:xfrm>
            <a:off x="1096000" y="78275"/>
            <a:ext cx="6674100" cy="804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RecipeNLG: A Cooking Recipes Dataset for Semi-Structured Text Generation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6b77b90d66_4_22"/>
          <p:cNvSpPr txBox="1">
            <a:spLocks noGrp="1"/>
          </p:cNvSpPr>
          <p:nvPr>
            <p:ph type="subTitle" idx="1"/>
          </p:nvPr>
        </p:nvSpPr>
        <p:spPr>
          <a:xfrm>
            <a:off x="307850" y="825700"/>
            <a:ext cx="85206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The ‘Recipes’ dataset contains information about various recipes. The following features are present which can be further engineered:-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</a:rPr>
              <a:t>Title </a:t>
            </a:r>
            <a:r>
              <a:rPr lang="en-US" sz="1200">
                <a:solidFill>
                  <a:schemeClr val="dk1"/>
                </a:solidFill>
              </a:rPr>
              <a:t>- Gives us information about the names of various available recipes.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</a:rPr>
              <a:t>Ingredients </a:t>
            </a:r>
            <a:r>
              <a:rPr lang="en-US" sz="1200">
                <a:solidFill>
                  <a:schemeClr val="dk1"/>
                </a:solidFill>
              </a:rPr>
              <a:t>- Contains information about the amount of ingredients required for the particular recipe.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</a:rPr>
              <a:t>Directions </a:t>
            </a:r>
            <a:r>
              <a:rPr lang="en-US" sz="1200">
                <a:solidFill>
                  <a:schemeClr val="dk1"/>
                </a:solidFill>
              </a:rPr>
              <a:t>- Includes a brief step by step process about the preparation.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 b="1">
                <a:solidFill>
                  <a:schemeClr val="dk1"/>
                </a:solidFill>
              </a:rPr>
              <a:t>Named Entity Recognition</a:t>
            </a:r>
            <a:r>
              <a:rPr lang="en-US" sz="1200">
                <a:solidFill>
                  <a:schemeClr val="dk1"/>
                </a:solidFill>
              </a:rPr>
              <a:t> - Provides the contents of the recipe.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The purpose of this dataset in our project is to correlate from the available ingredients and predict all possible recipes.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90" name="Google Shape;390;g26b77b90d66_4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672200"/>
            <a:ext cx="8106800" cy="23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6b77b90d66_4_22"/>
          <p:cNvSpPr/>
          <p:nvPr/>
        </p:nvSpPr>
        <p:spPr>
          <a:xfrm>
            <a:off x="370497" y="78275"/>
            <a:ext cx="619800" cy="638100"/>
          </a:xfrm>
          <a:prstGeom prst="ellipse">
            <a:avLst/>
          </a:prstGeom>
          <a:noFill/>
          <a:ln w="28575" cap="flat" cmpd="sng">
            <a:solidFill>
              <a:srgbClr val="B80D5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6b77b90d66_4_22"/>
          <p:cNvSpPr/>
          <p:nvPr/>
        </p:nvSpPr>
        <p:spPr>
          <a:xfrm>
            <a:off x="502539" y="284716"/>
            <a:ext cx="355712" cy="224945"/>
          </a:xfrm>
          <a:custGeom>
            <a:avLst/>
            <a:gdLst/>
            <a:ahLst/>
            <a:cxnLst/>
            <a:rect l="l" t="t" r="r" b="b"/>
            <a:pathLst>
              <a:path w="290377" h="178528" extrusionOk="0">
                <a:moveTo>
                  <a:pt x="91677" y="26067"/>
                </a:moveTo>
                <a:lnTo>
                  <a:pt x="91677" y="26067"/>
                </a:lnTo>
                <a:cubicBezTo>
                  <a:pt x="91855" y="28069"/>
                  <a:pt x="90654" y="20195"/>
                  <a:pt x="111204" y="143543"/>
                </a:cubicBezTo>
                <a:cubicBezTo>
                  <a:pt x="111189" y="143526"/>
                  <a:pt x="111184" y="143521"/>
                  <a:pt x="111184" y="143521"/>
                </a:cubicBezTo>
                <a:lnTo>
                  <a:pt x="111184" y="143521"/>
                </a:lnTo>
                <a:cubicBezTo>
                  <a:pt x="111183" y="143521"/>
                  <a:pt x="111205" y="143548"/>
                  <a:pt x="111205" y="143548"/>
                </a:cubicBezTo>
                <a:cubicBezTo>
                  <a:pt x="111202" y="143548"/>
                  <a:pt x="108456" y="140325"/>
                  <a:pt x="42213" y="63565"/>
                </a:cubicBezTo>
                <a:lnTo>
                  <a:pt x="42213" y="63609"/>
                </a:lnTo>
                <a:cubicBezTo>
                  <a:pt x="42169" y="63520"/>
                  <a:pt x="40256" y="61786"/>
                  <a:pt x="40745" y="58761"/>
                </a:cubicBezTo>
                <a:cubicBezTo>
                  <a:pt x="40879" y="57782"/>
                  <a:pt x="41457" y="55959"/>
                  <a:pt x="43414" y="54758"/>
                </a:cubicBezTo>
                <a:lnTo>
                  <a:pt x="89275" y="26868"/>
                </a:lnTo>
                <a:cubicBezTo>
                  <a:pt x="90031" y="26423"/>
                  <a:pt x="90832" y="26156"/>
                  <a:pt x="91677" y="26067"/>
                </a:cubicBezTo>
                <a:close/>
                <a:moveTo>
                  <a:pt x="198922" y="26067"/>
                </a:moveTo>
                <a:cubicBezTo>
                  <a:pt x="199767" y="26156"/>
                  <a:pt x="200612" y="26423"/>
                  <a:pt x="201369" y="26868"/>
                </a:cubicBezTo>
                <a:lnTo>
                  <a:pt x="247229" y="54758"/>
                </a:lnTo>
                <a:cubicBezTo>
                  <a:pt x="250254" y="56626"/>
                  <a:pt x="250921" y="60718"/>
                  <a:pt x="248608" y="63387"/>
                </a:cubicBezTo>
                <a:lnTo>
                  <a:pt x="248252" y="63787"/>
                </a:lnTo>
                <a:lnTo>
                  <a:pt x="248163" y="63565"/>
                </a:lnTo>
                <a:lnTo>
                  <a:pt x="179350" y="143676"/>
                </a:lnTo>
                <a:lnTo>
                  <a:pt x="179350" y="143676"/>
                </a:lnTo>
                <a:cubicBezTo>
                  <a:pt x="198477" y="28647"/>
                  <a:pt x="198700" y="28202"/>
                  <a:pt x="198922" y="26067"/>
                </a:cubicBezTo>
                <a:close/>
                <a:moveTo>
                  <a:pt x="175035" y="16726"/>
                </a:moveTo>
                <a:cubicBezTo>
                  <a:pt x="179217" y="16726"/>
                  <a:pt x="182508" y="20240"/>
                  <a:pt x="182286" y="24377"/>
                </a:cubicBezTo>
                <a:cubicBezTo>
                  <a:pt x="182197" y="25355"/>
                  <a:pt x="183265" y="18550"/>
                  <a:pt x="161513" y="148836"/>
                </a:cubicBezTo>
                <a:cubicBezTo>
                  <a:pt x="160935" y="152306"/>
                  <a:pt x="157999" y="154930"/>
                  <a:pt x="154396" y="154930"/>
                </a:cubicBezTo>
                <a:lnTo>
                  <a:pt x="136203" y="154930"/>
                </a:lnTo>
                <a:cubicBezTo>
                  <a:pt x="134513" y="154930"/>
                  <a:pt x="132956" y="154352"/>
                  <a:pt x="131710" y="153329"/>
                </a:cubicBezTo>
                <a:cubicBezTo>
                  <a:pt x="131443" y="152973"/>
                  <a:pt x="129575" y="151638"/>
                  <a:pt x="129130" y="148836"/>
                </a:cubicBezTo>
                <a:lnTo>
                  <a:pt x="108491" y="25177"/>
                </a:lnTo>
                <a:cubicBezTo>
                  <a:pt x="108135" y="23220"/>
                  <a:pt x="108713" y="21930"/>
                  <a:pt x="108802" y="21263"/>
                </a:cubicBezTo>
                <a:cubicBezTo>
                  <a:pt x="109870" y="18683"/>
                  <a:pt x="112405" y="16726"/>
                  <a:pt x="115563" y="16726"/>
                </a:cubicBezTo>
                <a:close/>
                <a:moveTo>
                  <a:pt x="44971" y="92433"/>
                </a:moveTo>
                <a:lnTo>
                  <a:pt x="89230" y="143899"/>
                </a:lnTo>
                <a:lnTo>
                  <a:pt x="46483" y="160446"/>
                </a:lnTo>
                <a:cubicBezTo>
                  <a:pt x="44215" y="161335"/>
                  <a:pt x="41813" y="161780"/>
                  <a:pt x="39366" y="161780"/>
                </a:cubicBezTo>
                <a:cubicBezTo>
                  <a:pt x="33584" y="161780"/>
                  <a:pt x="28113" y="159289"/>
                  <a:pt x="24332" y="154886"/>
                </a:cubicBezTo>
                <a:cubicBezTo>
                  <a:pt x="18860" y="148569"/>
                  <a:pt x="18015" y="139406"/>
                  <a:pt x="22152" y="132155"/>
                </a:cubicBezTo>
                <a:lnTo>
                  <a:pt x="44971" y="92433"/>
                </a:lnTo>
                <a:close/>
                <a:moveTo>
                  <a:pt x="245494" y="92567"/>
                </a:moveTo>
                <a:lnTo>
                  <a:pt x="268224" y="132155"/>
                </a:lnTo>
                <a:cubicBezTo>
                  <a:pt x="272361" y="139406"/>
                  <a:pt x="271516" y="148569"/>
                  <a:pt x="266045" y="154886"/>
                </a:cubicBezTo>
                <a:cubicBezTo>
                  <a:pt x="262234" y="159352"/>
                  <a:pt x="256713" y="161801"/>
                  <a:pt x="251053" y="161801"/>
                </a:cubicBezTo>
                <a:cubicBezTo>
                  <a:pt x="248651" y="161801"/>
                  <a:pt x="246225" y="161360"/>
                  <a:pt x="243893" y="160446"/>
                </a:cubicBezTo>
                <a:lnTo>
                  <a:pt x="201191" y="143943"/>
                </a:lnTo>
                <a:lnTo>
                  <a:pt x="245494" y="92567"/>
                </a:lnTo>
                <a:close/>
                <a:moveTo>
                  <a:pt x="115563" y="1"/>
                </a:moveTo>
                <a:cubicBezTo>
                  <a:pt x="108091" y="1"/>
                  <a:pt x="100929" y="3470"/>
                  <a:pt x="96303" y="9698"/>
                </a:cubicBezTo>
                <a:cubicBezTo>
                  <a:pt x="94936" y="9446"/>
                  <a:pt x="93571" y="9324"/>
                  <a:pt x="92222" y="9324"/>
                </a:cubicBezTo>
                <a:cubicBezTo>
                  <a:pt x="88084" y="9324"/>
                  <a:pt x="84090" y="10476"/>
                  <a:pt x="80601" y="12589"/>
                </a:cubicBezTo>
                <a:lnTo>
                  <a:pt x="34740" y="40479"/>
                </a:lnTo>
                <a:cubicBezTo>
                  <a:pt x="22908" y="47685"/>
                  <a:pt x="20328" y="63832"/>
                  <a:pt x="29403" y="74329"/>
                </a:cubicBezTo>
                <a:lnTo>
                  <a:pt x="33406" y="78956"/>
                </a:lnTo>
                <a:lnTo>
                  <a:pt x="7695" y="123837"/>
                </a:lnTo>
                <a:cubicBezTo>
                  <a:pt x="0" y="137226"/>
                  <a:pt x="1602" y="154085"/>
                  <a:pt x="11654" y="165784"/>
                </a:cubicBezTo>
                <a:cubicBezTo>
                  <a:pt x="18766" y="174080"/>
                  <a:pt x="28961" y="178528"/>
                  <a:pt x="39357" y="178528"/>
                </a:cubicBezTo>
                <a:cubicBezTo>
                  <a:pt x="43787" y="178528"/>
                  <a:pt x="48253" y="177720"/>
                  <a:pt x="52533" y="176059"/>
                </a:cubicBezTo>
                <a:lnTo>
                  <a:pt x="100973" y="157288"/>
                </a:lnTo>
                <a:lnTo>
                  <a:pt x="103331" y="160001"/>
                </a:lnTo>
                <a:cubicBezTo>
                  <a:pt x="107549" y="164889"/>
                  <a:pt x="113758" y="167751"/>
                  <a:pt x="120317" y="167751"/>
                </a:cubicBezTo>
                <a:cubicBezTo>
                  <a:pt x="121160" y="167751"/>
                  <a:pt x="122008" y="167703"/>
                  <a:pt x="122858" y="167607"/>
                </a:cubicBezTo>
                <a:cubicBezTo>
                  <a:pt x="126684" y="170143"/>
                  <a:pt x="131310" y="171611"/>
                  <a:pt x="136203" y="171611"/>
                </a:cubicBezTo>
                <a:lnTo>
                  <a:pt x="154396" y="171611"/>
                </a:lnTo>
                <a:cubicBezTo>
                  <a:pt x="159289" y="171611"/>
                  <a:pt x="163871" y="170143"/>
                  <a:pt x="167696" y="167607"/>
                </a:cubicBezTo>
                <a:cubicBezTo>
                  <a:pt x="168583" y="167712"/>
                  <a:pt x="169467" y="167763"/>
                  <a:pt x="170343" y="167763"/>
                </a:cubicBezTo>
                <a:cubicBezTo>
                  <a:pt x="176935" y="167763"/>
                  <a:pt x="183116" y="164870"/>
                  <a:pt x="187357" y="160001"/>
                </a:cubicBezTo>
                <a:lnTo>
                  <a:pt x="189581" y="157376"/>
                </a:lnTo>
                <a:lnTo>
                  <a:pt x="237843" y="176059"/>
                </a:lnTo>
                <a:cubicBezTo>
                  <a:pt x="242126" y="177711"/>
                  <a:pt x="246582" y="178511"/>
                  <a:pt x="250995" y="178511"/>
                </a:cubicBezTo>
                <a:cubicBezTo>
                  <a:pt x="261431" y="178511"/>
                  <a:pt x="271625" y="174037"/>
                  <a:pt x="278722" y="165784"/>
                </a:cubicBezTo>
                <a:cubicBezTo>
                  <a:pt x="288775" y="154085"/>
                  <a:pt x="290376" y="137226"/>
                  <a:pt x="282681" y="123837"/>
                </a:cubicBezTo>
                <a:lnTo>
                  <a:pt x="257060" y="79178"/>
                </a:lnTo>
                <a:lnTo>
                  <a:pt x="261241" y="74329"/>
                </a:lnTo>
                <a:cubicBezTo>
                  <a:pt x="270315" y="63832"/>
                  <a:pt x="267780" y="47685"/>
                  <a:pt x="255947" y="40479"/>
                </a:cubicBezTo>
                <a:lnTo>
                  <a:pt x="210087" y="12589"/>
                </a:lnTo>
                <a:cubicBezTo>
                  <a:pt x="206593" y="10493"/>
                  <a:pt x="202602" y="9343"/>
                  <a:pt x="198486" y="9343"/>
                </a:cubicBezTo>
                <a:cubicBezTo>
                  <a:pt x="197099" y="9343"/>
                  <a:pt x="195697" y="9473"/>
                  <a:pt x="194296" y="9742"/>
                </a:cubicBezTo>
                <a:cubicBezTo>
                  <a:pt x="189581" y="3381"/>
                  <a:pt x="182375" y="1"/>
                  <a:pt x="175035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g26b77b90d66_4_22"/>
          <p:cNvGrpSpPr/>
          <p:nvPr/>
        </p:nvGrpSpPr>
        <p:grpSpPr>
          <a:xfrm>
            <a:off x="7916943" y="187664"/>
            <a:ext cx="1026837" cy="638031"/>
            <a:chOff x="2546600" y="2464275"/>
            <a:chExt cx="1404702" cy="967300"/>
          </a:xfrm>
        </p:grpSpPr>
        <p:sp>
          <p:nvSpPr>
            <p:cNvPr id="394" name="Google Shape;394;g26b77b90d66_4_22"/>
            <p:cNvSpPr/>
            <p:nvPr/>
          </p:nvSpPr>
          <p:spPr>
            <a:xfrm>
              <a:off x="2546600" y="3250668"/>
              <a:ext cx="114714" cy="83148"/>
            </a:xfrm>
            <a:custGeom>
              <a:avLst/>
              <a:gdLst/>
              <a:ahLst/>
              <a:cxnLst/>
              <a:rect l="l" t="t" r="r" b="b"/>
              <a:pathLst>
                <a:path w="636" h="461" extrusionOk="0">
                  <a:moveTo>
                    <a:pt x="291" y="109"/>
                  </a:moveTo>
                  <a:cubicBezTo>
                    <a:pt x="322" y="137"/>
                    <a:pt x="349" y="137"/>
                    <a:pt x="380" y="167"/>
                  </a:cubicBezTo>
                  <a:cubicBezTo>
                    <a:pt x="438" y="225"/>
                    <a:pt x="408" y="283"/>
                    <a:pt x="349" y="311"/>
                  </a:cubicBezTo>
                  <a:cubicBezTo>
                    <a:pt x="313" y="347"/>
                    <a:pt x="266" y="373"/>
                    <a:pt x="222" y="373"/>
                  </a:cubicBezTo>
                  <a:cubicBezTo>
                    <a:pt x="195" y="373"/>
                    <a:pt x="169" y="363"/>
                    <a:pt x="147" y="341"/>
                  </a:cubicBezTo>
                  <a:cubicBezTo>
                    <a:pt x="59" y="311"/>
                    <a:pt x="59" y="195"/>
                    <a:pt x="117" y="137"/>
                  </a:cubicBezTo>
                  <a:cubicBezTo>
                    <a:pt x="175" y="109"/>
                    <a:pt x="205" y="109"/>
                    <a:pt x="291" y="109"/>
                  </a:cubicBezTo>
                  <a:close/>
                  <a:moveTo>
                    <a:pt x="180" y="1"/>
                  </a:moveTo>
                  <a:cubicBezTo>
                    <a:pt x="98" y="1"/>
                    <a:pt x="26" y="33"/>
                    <a:pt x="1" y="109"/>
                  </a:cubicBezTo>
                  <a:cubicBezTo>
                    <a:pt x="1" y="137"/>
                    <a:pt x="31" y="137"/>
                    <a:pt x="31" y="167"/>
                  </a:cubicBezTo>
                  <a:cubicBezTo>
                    <a:pt x="1" y="225"/>
                    <a:pt x="1" y="311"/>
                    <a:pt x="59" y="369"/>
                  </a:cubicBezTo>
                  <a:cubicBezTo>
                    <a:pt x="106" y="432"/>
                    <a:pt x="179" y="461"/>
                    <a:pt x="249" y="461"/>
                  </a:cubicBezTo>
                  <a:cubicBezTo>
                    <a:pt x="309" y="461"/>
                    <a:pt x="368" y="439"/>
                    <a:pt x="408" y="400"/>
                  </a:cubicBezTo>
                  <a:cubicBezTo>
                    <a:pt x="635" y="193"/>
                    <a:pt x="379" y="1"/>
                    <a:pt x="18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6b77b90d66_4_22"/>
            <p:cNvSpPr/>
            <p:nvPr/>
          </p:nvSpPr>
          <p:spPr>
            <a:xfrm>
              <a:off x="2923929" y="3331833"/>
              <a:ext cx="110565" cy="99742"/>
            </a:xfrm>
            <a:custGeom>
              <a:avLst/>
              <a:gdLst/>
              <a:ahLst/>
              <a:cxnLst/>
              <a:rect l="l" t="t" r="r" b="b"/>
              <a:pathLst>
                <a:path w="613" h="553" extrusionOk="0">
                  <a:moveTo>
                    <a:pt x="317" y="119"/>
                  </a:moveTo>
                  <a:cubicBezTo>
                    <a:pt x="372" y="119"/>
                    <a:pt x="420" y="130"/>
                    <a:pt x="438" y="182"/>
                  </a:cubicBezTo>
                  <a:cubicBezTo>
                    <a:pt x="496" y="268"/>
                    <a:pt x="466" y="384"/>
                    <a:pt x="380" y="442"/>
                  </a:cubicBezTo>
                  <a:cubicBezTo>
                    <a:pt x="341" y="462"/>
                    <a:pt x="302" y="472"/>
                    <a:pt x="266" y="472"/>
                  </a:cubicBezTo>
                  <a:cubicBezTo>
                    <a:pt x="195" y="472"/>
                    <a:pt x="137" y="433"/>
                    <a:pt x="117" y="356"/>
                  </a:cubicBezTo>
                  <a:cubicBezTo>
                    <a:pt x="89" y="268"/>
                    <a:pt x="117" y="182"/>
                    <a:pt x="175" y="124"/>
                  </a:cubicBezTo>
                  <a:lnTo>
                    <a:pt x="205" y="124"/>
                  </a:lnTo>
                  <a:cubicBezTo>
                    <a:pt x="240" y="124"/>
                    <a:pt x="280" y="119"/>
                    <a:pt x="317" y="119"/>
                  </a:cubicBezTo>
                  <a:close/>
                  <a:moveTo>
                    <a:pt x="314" y="1"/>
                  </a:moveTo>
                  <a:cubicBezTo>
                    <a:pt x="276" y="1"/>
                    <a:pt x="238" y="11"/>
                    <a:pt x="205" y="36"/>
                  </a:cubicBezTo>
                  <a:cubicBezTo>
                    <a:pt x="31" y="36"/>
                    <a:pt x="1" y="240"/>
                    <a:pt x="31" y="384"/>
                  </a:cubicBezTo>
                  <a:cubicBezTo>
                    <a:pt x="74" y="493"/>
                    <a:pt x="181" y="553"/>
                    <a:pt x="293" y="553"/>
                  </a:cubicBezTo>
                  <a:cubicBezTo>
                    <a:pt x="331" y="553"/>
                    <a:pt x="370" y="546"/>
                    <a:pt x="408" y="531"/>
                  </a:cubicBezTo>
                  <a:cubicBezTo>
                    <a:pt x="554" y="473"/>
                    <a:pt x="612" y="298"/>
                    <a:pt x="554" y="152"/>
                  </a:cubicBezTo>
                  <a:cubicBezTo>
                    <a:pt x="512" y="68"/>
                    <a:pt x="411" y="1"/>
                    <a:pt x="3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26b77b90d66_4_22"/>
            <p:cNvSpPr/>
            <p:nvPr/>
          </p:nvSpPr>
          <p:spPr>
            <a:xfrm>
              <a:off x="2667446" y="2464275"/>
              <a:ext cx="1283856" cy="854209"/>
            </a:xfrm>
            <a:custGeom>
              <a:avLst/>
              <a:gdLst/>
              <a:ahLst/>
              <a:cxnLst/>
              <a:rect l="l" t="t" r="r" b="b"/>
              <a:pathLst>
                <a:path w="7118" h="4736" extrusionOk="0">
                  <a:moveTo>
                    <a:pt x="4063" y="1464"/>
                  </a:moveTo>
                  <a:cubicBezTo>
                    <a:pt x="4082" y="1464"/>
                    <a:pt x="4096" y="1484"/>
                    <a:pt x="4096" y="1505"/>
                  </a:cubicBezTo>
                  <a:cubicBezTo>
                    <a:pt x="4126" y="1563"/>
                    <a:pt x="4154" y="1591"/>
                    <a:pt x="4154" y="1649"/>
                  </a:cubicBezTo>
                  <a:lnTo>
                    <a:pt x="4154" y="1680"/>
                  </a:lnTo>
                  <a:cubicBezTo>
                    <a:pt x="4125" y="1665"/>
                    <a:pt x="4089" y="1657"/>
                    <a:pt x="4053" y="1657"/>
                  </a:cubicBezTo>
                  <a:cubicBezTo>
                    <a:pt x="4017" y="1657"/>
                    <a:pt x="3981" y="1665"/>
                    <a:pt x="3952" y="1680"/>
                  </a:cubicBezTo>
                  <a:lnTo>
                    <a:pt x="3952" y="1563"/>
                  </a:lnTo>
                  <a:cubicBezTo>
                    <a:pt x="3952" y="1533"/>
                    <a:pt x="3980" y="1533"/>
                    <a:pt x="3980" y="1505"/>
                  </a:cubicBezTo>
                  <a:cubicBezTo>
                    <a:pt x="4010" y="1505"/>
                    <a:pt x="4010" y="1475"/>
                    <a:pt x="4038" y="1475"/>
                  </a:cubicBezTo>
                  <a:cubicBezTo>
                    <a:pt x="4047" y="1467"/>
                    <a:pt x="4055" y="1464"/>
                    <a:pt x="4063" y="1464"/>
                  </a:cubicBezTo>
                  <a:close/>
                  <a:moveTo>
                    <a:pt x="3425" y="1518"/>
                  </a:moveTo>
                  <a:cubicBezTo>
                    <a:pt x="3444" y="1518"/>
                    <a:pt x="3465" y="1522"/>
                    <a:pt x="3487" y="1533"/>
                  </a:cubicBezTo>
                  <a:cubicBezTo>
                    <a:pt x="3515" y="1533"/>
                    <a:pt x="3545" y="1563"/>
                    <a:pt x="3545" y="1563"/>
                  </a:cubicBezTo>
                  <a:lnTo>
                    <a:pt x="3545" y="1680"/>
                  </a:lnTo>
                  <a:cubicBezTo>
                    <a:pt x="3515" y="1680"/>
                    <a:pt x="3515" y="1680"/>
                    <a:pt x="3487" y="1649"/>
                  </a:cubicBezTo>
                  <a:cubicBezTo>
                    <a:pt x="3429" y="1649"/>
                    <a:pt x="3340" y="1649"/>
                    <a:pt x="3282" y="1708"/>
                  </a:cubicBezTo>
                  <a:lnTo>
                    <a:pt x="3282" y="1680"/>
                  </a:lnTo>
                  <a:cubicBezTo>
                    <a:pt x="3282" y="1608"/>
                    <a:pt x="3341" y="1518"/>
                    <a:pt x="3425" y="1518"/>
                  </a:cubicBezTo>
                  <a:close/>
                  <a:moveTo>
                    <a:pt x="3755" y="1522"/>
                  </a:moveTo>
                  <a:cubicBezTo>
                    <a:pt x="3772" y="1522"/>
                    <a:pt x="3790" y="1526"/>
                    <a:pt x="3805" y="1533"/>
                  </a:cubicBezTo>
                  <a:cubicBezTo>
                    <a:pt x="3836" y="1533"/>
                    <a:pt x="3836" y="1533"/>
                    <a:pt x="3863" y="1563"/>
                  </a:cubicBezTo>
                  <a:cubicBezTo>
                    <a:pt x="3836" y="1563"/>
                    <a:pt x="3863" y="1591"/>
                    <a:pt x="3863" y="1591"/>
                  </a:cubicBezTo>
                  <a:cubicBezTo>
                    <a:pt x="3894" y="1622"/>
                    <a:pt x="3894" y="1649"/>
                    <a:pt x="3863" y="1680"/>
                  </a:cubicBezTo>
                  <a:cubicBezTo>
                    <a:pt x="3863" y="1738"/>
                    <a:pt x="3805" y="1766"/>
                    <a:pt x="3777" y="1796"/>
                  </a:cubicBezTo>
                  <a:cubicBezTo>
                    <a:pt x="3747" y="1796"/>
                    <a:pt x="3719" y="1796"/>
                    <a:pt x="3719" y="1766"/>
                  </a:cubicBezTo>
                  <a:lnTo>
                    <a:pt x="3719" y="1738"/>
                  </a:lnTo>
                  <a:lnTo>
                    <a:pt x="3631" y="1649"/>
                  </a:lnTo>
                  <a:lnTo>
                    <a:pt x="3631" y="1622"/>
                  </a:lnTo>
                  <a:lnTo>
                    <a:pt x="3631" y="1591"/>
                  </a:lnTo>
                  <a:cubicBezTo>
                    <a:pt x="3653" y="1549"/>
                    <a:pt x="3705" y="1522"/>
                    <a:pt x="3755" y="1522"/>
                  </a:cubicBezTo>
                  <a:close/>
                  <a:moveTo>
                    <a:pt x="3080" y="1708"/>
                  </a:moveTo>
                  <a:cubicBezTo>
                    <a:pt x="3138" y="1708"/>
                    <a:pt x="3196" y="1738"/>
                    <a:pt x="3224" y="1738"/>
                  </a:cubicBezTo>
                  <a:lnTo>
                    <a:pt x="3224" y="1766"/>
                  </a:lnTo>
                  <a:cubicBezTo>
                    <a:pt x="3196" y="1796"/>
                    <a:pt x="3196" y="1824"/>
                    <a:pt x="3196" y="1854"/>
                  </a:cubicBezTo>
                  <a:lnTo>
                    <a:pt x="3080" y="1854"/>
                  </a:lnTo>
                  <a:cubicBezTo>
                    <a:pt x="3050" y="1854"/>
                    <a:pt x="3022" y="1882"/>
                    <a:pt x="2992" y="1882"/>
                  </a:cubicBezTo>
                  <a:cubicBezTo>
                    <a:pt x="2964" y="1882"/>
                    <a:pt x="2964" y="1854"/>
                    <a:pt x="2934" y="1824"/>
                  </a:cubicBezTo>
                  <a:lnTo>
                    <a:pt x="2934" y="1796"/>
                  </a:lnTo>
                  <a:cubicBezTo>
                    <a:pt x="2964" y="1738"/>
                    <a:pt x="3050" y="1708"/>
                    <a:pt x="3080" y="1708"/>
                  </a:cubicBezTo>
                  <a:close/>
                  <a:moveTo>
                    <a:pt x="4319" y="1543"/>
                  </a:moveTo>
                  <a:cubicBezTo>
                    <a:pt x="4348" y="1543"/>
                    <a:pt x="4380" y="1551"/>
                    <a:pt x="4417" y="1563"/>
                  </a:cubicBezTo>
                  <a:lnTo>
                    <a:pt x="4475" y="1622"/>
                  </a:lnTo>
                  <a:cubicBezTo>
                    <a:pt x="4561" y="1766"/>
                    <a:pt x="4417" y="1854"/>
                    <a:pt x="4270" y="1940"/>
                  </a:cubicBezTo>
                  <a:cubicBezTo>
                    <a:pt x="4270" y="1882"/>
                    <a:pt x="4242" y="1796"/>
                    <a:pt x="4212" y="1738"/>
                  </a:cubicBezTo>
                  <a:cubicBezTo>
                    <a:pt x="4242" y="1708"/>
                    <a:pt x="4242" y="1649"/>
                    <a:pt x="4212" y="1591"/>
                  </a:cubicBezTo>
                  <a:cubicBezTo>
                    <a:pt x="4246" y="1558"/>
                    <a:pt x="4280" y="1543"/>
                    <a:pt x="4319" y="1543"/>
                  </a:cubicBezTo>
                  <a:close/>
                  <a:moveTo>
                    <a:pt x="3439" y="1732"/>
                  </a:moveTo>
                  <a:cubicBezTo>
                    <a:pt x="3455" y="1732"/>
                    <a:pt x="3471" y="1734"/>
                    <a:pt x="3487" y="1738"/>
                  </a:cubicBezTo>
                  <a:cubicBezTo>
                    <a:pt x="3457" y="1766"/>
                    <a:pt x="3487" y="1796"/>
                    <a:pt x="3515" y="1796"/>
                  </a:cubicBezTo>
                  <a:lnTo>
                    <a:pt x="3545" y="1796"/>
                  </a:lnTo>
                  <a:cubicBezTo>
                    <a:pt x="3631" y="1854"/>
                    <a:pt x="3573" y="1970"/>
                    <a:pt x="3515" y="2028"/>
                  </a:cubicBezTo>
                  <a:cubicBezTo>
                    <a:pt x="3515" y="2013"/>
                    <a:pt x="3500" y="2006"/>
                    <a:pt x="3486" y="2006"/>
                  </a:cubicBezTo>
                  <a:cubicBezTo>
                    <a:pt x="3471" y="2006"/>
                    <a:pt x="3457" y="2013"/>
                    <a:pt x="3457" y="2028"/>
                  </a:cubicBezTo>
                  <a:lnTo>
                    <a:pt x="3457" y="2056"/>
                  </a:lnTo>
                  <a:cubicBezTo>
                    <a:pt x="3429" y="2028"/>
                    <a:pt x="3429" y="2028"/>
                    <a:pt x="3399" y="2028"/>
                  </a:cubicBezTo>
                  <a:cubicBezTo>
                    <a:pt x="3399" y="1998"/>
                    <a:pt x="3399" y="1970"/>
                    <a:pt x="3371" y="1940"/>
                  </a:cubicBezTo>
                  <a:cubicBezTo>
                    <a:pt x="3340" y="1912"/>
                    <a:pt x="3313" y="1882"/>
                    <a:pt x="3254" y="1882"/>
                  </a:cubicBezTo>
                  <a:cubicBezTo>
                    <a:pt x="3254" y="1808"/>
                    <a:pt x="3341" y="1732"/>
                    <a:pt x="3439" y="1732"/>
                  </a:cubicBezTo>
                  <a:close/>
                  <a:moveTo>
                    <a:pt x="4061" y="1740"/>
                  </a:moveTo>
                  <a:cubicBezTo>
                    <a:pt x="4096" y="1740"/>
                    <a:pt x="4128" y="1756"/>
                    <a:pt x="4154" y="1796"/>
                  </a:cubicBezTo>
                  <a:cubicBezTo>
                    <a:pt x="4184" y="1854"/>
                    <a:pt x="4184" y="1912"/>
                    <a:pt x="4212" y="1970"/>
                  </a:cubicBezTo>
                  <a:lnTo>
                    <a:pt x="4184" y="1970"/>
                  </a:lnTo>
                  <a:cubicBezTo>
                    <a:pt x="4126" y="2028"/>
                    <a:pt x="4068" y="2056"/>
                    <a:pt x="4010" y="2086"/>
                  </a:cubicBezTo>
                  <a:cubicBezTo>
                    <a:pt x="4010" y="2056"/>
                    <a:pt x="3980" y="2056"/>
                    <a:pt x="3980" y="2028"/>
                  </a:cubicBezTo>
                  <a:cubicBezTo>
                    <a:pt x="3952" y="2028"/>
                    <a:pt x="3952" y="2028"/>
                    <a:pt x="3922" y="1998"/>
                  </a:cubicBezTo>
                  <a:cubicBezTo>
                    <a:pt x="3922" y="1998"/>
                    <a:pt x="3952" y="1970"/>
                    <a:pt x="3952" y="1940"/>
                  </a:cubicBezTo>
                  <a:cubicBezTo>
                    <a:pt x="3952" y="1894"/>
                    <a:pt x="3933" y="1847"/>
                    <a:pt x="3911" y="1816"/>
                  </a:cubicBezTo>
                  <a:lnTo>
                    <a:pt x="3911" y="1816"/>
                  </a:lnTo>
                  <a:cubicBezTo>
                    <a:pt x="3917" y="1815"/>
                    <a:pt x="3922" y="1808"/>
                    <a:pt x="3922" y="1796"/>
                  </a:cubicBezTo>
                  <a:cubicBezTo>
                    <a:pt x="3970" y="1764"/>
                    <a:pt x="4018" y="1740"/>
                    <a:pt x="4061" y="1740"/>
                  </a:cubicBezTo>
                  <a:close/>
                  <a:moveTo>
                    <a:pt x="3661" y="1824"/>
                  </a:moveTo>
                  <a:cubicBezTo>
                    <a:pt x="3719" y="1854"/>
                    <a:pt x="3777" y="1854"/>
                    <a:pt x="3836" y="1854"/>
                  </a:cubicBezTo>
                  <a:cubicBezTo>
                    <a:pt x="3894" y="1912"/>
                    <a:pt x="3863" y="1998"/>
                    <a:pt x="3777" y="2056"/>
                  </a:cubicBezTo>
                  <a:cubicBezTo>
                    <a:pt x="3747" y="2086"/>
                    <a:pt x="3719" y="2086"/>
                    <a:pt x="3661" y="2114"/>
                  </a:cubicBezTo>
                  <a:cubicBezTo>
                    <a:pt x="3631" y="2114"/>
                    <a:pt x="3573" y="2114"/>
                    <a:pt x="3545" y="2086"/>
                  </a:cubicBezTo>
                  <a:cubicBezTo>
                    <a:pt x="3631" y="2056"/>
                    <a:pt x="3661" y="1940"/>
                    <a:pt x="3661" y="1854"/>
                  </a:cubicBezTo>
                  <a:lnTo>
                    <a:pt x="3661" y="1824"/>
                  </a:lnTo>
                  <a:close/>
                  <a:moveTo>
                    <a:pt x="2848" y="1882"/>
                  </a:moveTo>
                  <a:cubicBezTo>
                    <a:pt x="2848" y="1912"/>
                    <a:pt x="2876" y="1912"/>
                    <a:pt x="2876" y="1940"/>
                  </a:cubicBezTo>
                  <a:lnTo>
                    <a:pt x="2934" y="1940"/>
                  </a:lnTo>
                  <a:cubicBezTo>
                    <a:pt x="2934" y="1940"/>
                    <a:pt x="2964" y="1970"/>
                    <a:pt x="2964" y="1998"/>
                  </a:cubicBezTo>
                  <a:cubicBezTo>
                    <a:pt x="2964" y="2056"/>
                    <a:pt x="2934" y="2086"/>
                    <a:pt x="2934" y="2145"/>
                  </a:cubicBezTo>
                  <a:cubicBezTo>
                    <a:pt x="2876" y="2145"/>
                    <a:pt x="2817" y="2145"/>
                    <a:pt x="2817" y="2172"/>
                  </a:cubicBezTo>
                  <a:cubicBezTo>
                    <a:pt x="2759" y="2145"/>
                    <a:pt x="2731" y="2114"/>
                    <a:pt x="2673" y="2086"/>
                  </a:cubicBezTo>
                  <a:cubicBezTo>
                    <a:pt x="2701" y="1998"/>
                    <a:pt x="2759" y="1882"/>
                    <a:pt x="2848" y="1882"/>
                  </a:cubicBezTo>
                  <a:close/>
                  <a:moveTo>
                    <a:pt x="3087" y="1928"/>
                  </a:moveTo>
                  <a:cubicBezTo>
                    <a:pt x="3116" y="1928"/>
                    <a:pt x="3148" y="1940"/>
                    <a:pt x="3166" y="1940"/>
                  </a:cubicBezTo>
                  <a:lnTo>
                    <a:pt x="3224" y="1940"/>
                  </a:lnTo>
                  <a:cubicBezTo>
                    <a:pt x="3224" y="1970"/>
                    <a:pt x="3254" y="1970"/>
                    <a:pt x="3282" y="1998"/>
                  </a:cubicBezTo>
                  <a:lnTo>
                    <a:pt x="3313" y="1998"/>
                  </a:lnTo>
                  <a:cubicBezTo>
                    <a:pt x="3340" y="2028"/>
                    <a:pt x="3340" y="2056"/>
                    <a:pt x="3282" y="2114"/>
                  </a:cubicBezTo>
                  <a:cubicBezTo>
                    <a:pt x="3246" y="2150"/>
                    <a:pt x="3188" y="2176"/>
                    <a:pt x="3134" y="2176"/>
                  </a:cubicBezTo>
                  <a:cubicBezTo>
                    <a:pt x="3102" y="2176"/>
                    <a:pt x="3072" y="2166"/>
                    <a:pt x="3050" y="2145"/>
                  </a:cubicBezTo>
                  <a:lnTo>
                    <a:pt x="3050" y="2056"/>
                  </a:lnTo>
                  <a:cubicBezTo>
                    <a:pt x="3050" y="2028"/>
                    <a:pt x="3022" y="1970"/>
                    <a:pt x="3050" y="1940"/>
                  </a:cubicBezTo>
                  <a:cubicBezTo>
                    <a:pt x="3060" y="1931"/>
                    <a:pt x="3073" y="1928"/>
                    <a:pt x="3087" y="1928"/>
                  </a:cubicBezTo>
                  <a:close/>
                  <a:moveTo>
                    <a:pt x="3894" y="2056"/>
                  </a:moveTo>
                  <a:cubicBezTo>
                    <a:pt x="3922" y="2056"/>
                    <a:pt x="3922" y="2056"/>
                    <a:pt x="3922" y="2086"/>
                  </a:cubicBezTo>
                  <a:cubicBezTo>
                    <a:pt x="3952" y="2086"/>
                    <a:pt x="3952" y="2114"/>
                    <a:pt x="3952" y="2114"/>
                  </a:cubicBezTo>
                  <a:cubicBezTo>
                    <a:pt x="3894" y="2145"/>
                    <a:pt x="3836" y="2203"/>
                    <a:pt x="3777" y="2231"/>
                  </a:cubicBezTo>
                  <a:cubicBezTo>
                    <a:pt x="3747" y="2261"/>
                    <a:pt x="3719" y="2261"/>
                    <a:pt x="3661" y="2289"/>
                  </a:cubicBezTo>
                  <a:cubicBezTo>
                    <a:pt x="3661" y="2261"/>
                    <a:pt x="3661" y="2231"/>
                    <a:pt x="3631" y="2203"/>
                  </a:cubicBezTo>
                  <a:cubicBezTo>
                    <a:pt x="3689" y="2203"/>
                    <a:pt x="3747" y="2172"/>
                    <a:pt x="3805" y="2145"/>
                  </a:cubicBezTo>
                  <a:lnTo>
                    <a:pt x="3894" y="2056"/>
                  </a:lnTo>
                  <a:close/>
                  <a:moveTo>
                    <a:pt x="2325" y="2086"/>
                  </a:moveTo>
                  <a:cubicBezTo>
                    <a:pt x="2383" y="2086"/>
                    <a:pt x="2469" y="2145"/>
                    <a:pt x="2469" y="2203"/>
                  </a:cubicBezTo>
                  <a:lnTo>
                    <a:pt x="2469" y="2261"/>
                  </a:lnTo>
                  <a:cubicBezTo>
                    <a:pt x="2441" y="2261"/>
                    <a:pt x="2441" y="2289"/>
                    <a:pt x="2411" y="2289"/>
                  </a:cubicBezTo>
                  <a:lnTo>
                    <a:pt x="2411" y="2319"/>
                  </a:lnTo>
                  <a:cubicBezTo>
                    <a:pt x="2383" y="2289"/>
                    <a:pt x="2353" y="2289"/>
                    <a:pt x="2294" y="2289"/>
                  </a:cubicBezTo>
                  <a:lnTo>
                    <a:pt x="2236" y="2289"/>
                  </a:lnTo>
                  <a:cubicBezTo>
                    <a:pt x="2208" y="2203"/>
                    <a:pt x="2236" y="2086"/>
                    <a:pt x="2325" y="2086"/>
                  </a:cubicBezTo>
                  <a:close/>
                  <a:moveTo>
                    <a:pt x="3414" y="2093"/>
                  </a:moveTo>
                  <a:cubicBezTo>
                    <a:pt x="3428" y="2093"/>
                    <a:pt x="3443" y="2100"/>
                    <a:pt x="3457" y="2114"/>
                  </a:cubicBezTo>
                  <a:cubicBezTo>
                    <a:pt x="3457" y="2145"/>
                    <a:pt x="3487" y="2172"/>
                    <a:pt x="3515" y="2172"/>
                  </a:cubicBezTo>
                  <a:lnTo>
                    <a:pt x="3545" y="2172"/>
                  </a:lnTo>
                  <a:cubicBezTo>
                    <a:pt x="3573" y="2231"/>
                    <a:pt x="3603" y="2289"/>
                    <a:pt x="3603" y="2347"/>
                  </a:cubicBezTo>
                  <a:cubicBezTo>
                    <a:pt x="3573" y="2377"/>
                    <a:pt x="3515" y="2405"/>
                    <a:pt x="3487" y="2405"/>
                  </a:cubicBezTo>
                  <a:cubicBezTo>
                    <a:pt x="3487" y="2405"/>
                    <a:pt x="3457" y="2377"/>
                    <a:pt x="3429" y="2377"/>
                  </a:cubicBezTo>
                  <a:lnTo>
                    <a:pt x="3371" y="2377"/>
                  </a:lnTo>
                  <a:cubicBezTo>
                    <a:pt x="3399" y="2289"/>
                    <a:pt x="3399" y="2231"/>
                    <a:pt x="3340" y="2172"/>
                  </a:cubicBezTo>
                  <a:cubicBezTo>
                    <a:pt x="3371" y="2145"/>
                    <a:pt x="3371" y="2145"/>
                    <a:pt x="3371" y="2114"/>
                  </a:cubicBezTo>
                  <a:cubicBezTo>
                    <a:pt x="3385" y="2100"/>
                    <a:pt x="3399" y="2093"/>
                    <a:pt x="3414" y="2093"/>
                  </a:cubicBezTo>
                  <a:close/>
                  <a:moveTo>
                    <a:pt x="2615" y="2145"/>
                  </a:moveTo>
                  <a:cubicBezTo>
                    <a:pt x="2643" y="2172"/>
                    <a:pt x="2643" y="2203"/>
                    <a:pt x="2643" y="2203"/>
                  </a:cubicBezTo>
                  <a:cubicBezTo>
                    <a:pt x="2652" y="2211"/>
                    <a:pt x="2660" y="2214"/>
                    <a:pt x="2668" y="2214"/>
                  </a:cubicBezTo>
                  <a:cubicBezTo>
                    <a:pt x="2687" y="2214"/>
                    <a:pt x="2701" y="2194"/>
                    <a:pt x="2701" y="2172"/>
                  </a:cubicBezTo>
                  <a:cubicBezTo>
                    <a:pt x="2731" y="2203"/>
                    <a:pt x="2790" y="2231"/>
                    <a:pt x="2790" y="2289"/>
                  </a:cubicBezTo>
                  <a:cubicBezTo>
                    <a:pt x="2817" y="2347"/>
                    <a:pt x="2759" y="2435"/>
                    <a:pt x="2673" y="2435"/>
                  </a:cubicBezTo>
                  <a:cubicBezTo>
                    <a:pt x="2615" y="2435"/>
                    <a:pt x="2557" y="2377"/>
                    <a:pt x="2499" y="2347"/>
                  </a:cubicBezTo>
                  <a:cubicBezTo>
                    <a:pt x="2499" y="2319"/>
                    <a:pt x="2527" y="2319"/>
                    <a:pt x="2527" y="2319"/>
                  </a:cubicBezTo>
                  <a:cubicBezTo>
                    <a:pt x="2527" y="2289"/>
                    <a:pt x="2527" y="2231"/>
                    <a:pt x="2557" y="2203"/>
                  </a:cubicBezTo>
                  <a:cubicBezTo>
                    <a:pt x="2585" y="2172"/>
                    <a:pt x="2585" y="2145"/>
                    <a:pt x="2615" y="2145"/>
                  </a:cubicBezTo>
                  <a:close/>
                  <a:moveTo>
                    <a:pt x="2870" y="2194"/>
                  </a:moveTo>
                  <a:cubicBezTo>
                    <a:pt x="2908" y="2194"/>
                    <a:pt x="2969" y="2236"/>
                    <a:pt x="2992" y="2261"/>
                  </a:cubicBezTo>
                  <a:cubicBezTo>
                    <a:pt x="2992" y="2289"/>
                    <a:pt x="3022" y="2319"/>
                    <a:pt x="3022" y="2347"/>
                  </a:cubicBezTo>
                  <a:cubicBezTo>
                    <a:pt x="2964" y="2347"/>
                    <a:pt x="2906" y="2405"/>
                    <a:pt x="2876" y="2435"/>
                  </a:cubicBezTo>
                  <a:lnTo>
                    <a:pt x="2848" y="2405"/>
                  </a:lnTo>
                  <a:cubicBezTo>
                    <a:pt x="2876" y="2377"/>
                    <a:pt x="2876" y="2319"/>
                    <a:pt x="2876" y="2261"/>
                  </a:cubicBezTo>
                  <a:cubicBezTo>
                    <a:pt x="2848" y="2231"/>
                    <a:pt x="2848" y="2231"/>
                    <a:pt x="2848" y="2203"/>
                  </a:cubicBezTo>
                  <a:cubicBezTo>
                    <a:pt x="2853" y="2197"/>
                    <a:pt x="2861" y="2194"/>
                    <a:pt x="2870" y="2194"/>
                  </a:cubicBezTo>
                  <a:close/>
                  <a:moveTo>
                    <a:pt x="3022" y="2145"/>
                  </a:moveTo>
                  <a:cubicBezTo>
                    <a:pt x="3056" y="2213"/>
                    <a:pt x="3100" y="2241"/>
                    <a:pt x="3153" y="2241"/>
                  </a:cubicBezTo>
                  <a:cubicBezTo>
                    <a:pt x="3191" y="2241"/>
                    <a:pt x="3234" y="2227"/>
                    <a:pt x="3282" y="2203"/>
                  </a:cubicBezTo>
                  <a:lnTo>
                    <a:pt x="3313" y="2203"/>
                  </a:lnTo>
                  <a:cubicBezTo>
                    <a:pt x="3340" y="2261"/>
                    <a:pt x="3340" y="2319"/>
                    <a:pt x="3313" y="2377"/>
                  </a:cubicBezTo>
                  <a:cubicBezTo>
                    <a:pt x="3282" y="2405"/>
                    <a:pt x="3254" y="2435"/>
                    <a:pt x="3224" y="2435"/>
                  </a:cubicBezTo>
                  <a:cubicBezTo>
                    <a:pt x="3166" y="2405"/>
                    <a:pt x="3138" y="2377"/>
                    <a:pt x="3108" y="2377"/>
                  </a:cubicBezTo>
                  <a:cubicBezTo>
                    <a:pt x="3108" y="2347"/>
                    <a:pt x="3080" y="2289"/>
                    <a:pt x="3080" y="2261"/>
                  </a:cubicBezTo>
                  <a:cubicBezTo>
                    <a:pt x="3050" y="2231"/>
                    <a:pt x="3022" y="2203"/>
                    <a:pt x="2964" y="2172"/>
                  </a:cubicBezTo>
                  <a:lnTo>
                    <a:pt x="2964" y="2145"/>
                  </a:lnTo>
                  <a:close/>
                  <a:moveTo>
                    <a:pt x="3399" y="2435"/>
                  </a:moveTo>
                  <a:cubicBezTo>
                    <a:pt x="3429" y="2435"/>
                    <a:pt x="3429" y="2435"/>
                    <a:pt x="3429" y="2463"/>
                  </a:cubicBezTo>
                  <a:cubicBezTo>
                    <a:pt x="3399" y="2493"/>
                    <a:pt x="3340" y="2521"/>
                    <a:pt x="3282" y="2579"/>
                  </a:cubicBezTo>
                  <a:cubicBezTo>
                    <a:pt x="3282" y="2551"/>
                    <a:pt x="3282" y="2521"/>
                    <a:pt x="3254" y="2521"/>
                  </a:cubicBezTo>
                  <a:cubicBezTo>
                    <a:pt x="3313" y="2493"/>
                    <a:pt x="3340" y="2463"/>
                    <a:pt x="3371" y="2435"/>
                  </a:cubicBezTo>
                  <a:close/>
                  <a:moveTo>
                    <a:pt x="1802" y="2377"/>
                  </a:moveTo>
                  <a:cubicBezTo>
                    <a:pt x="1802" y="2405"/>
                    <a:pt x="1771" y="2405"/>
                    <a:pt x="1771" y="2405"/>
                  </a:cubicBezTo>
                  <a:cubicBezTo>
                    <a:pt x="1771" y="2493"/>
                    <a:pt x="1830" y="2579"/>
                    <a:pt x="1888" y="2579"/>
                  </a:cubicBezTo>
                  <a:lnTo>
                    <a:pt x="1888" y="2609"/>
                  </a:lnTo>
                  <a:cubicBezTo>
                    <a:pt x="1860" y="2609"/>
                    <a:pt x="1860" y="2609"/>
                    <a:pt x="1860" y="2579"/>
                  </a:cubicBezTo>
                  <a:cubicBezTo>
                    <a:pt x="1824" y="2568"/>
                    <a:pt x="1788" y="2561"/>
                    <a:pt x="1754" y="2561"/>
                  </a:cubicBezTo>
                  <a:cubicBezTo>
                    <a:pt x="1706" y="2561"/>
                    <a:pt x="1662" y="2575"/>
                    <a:pt x="1627" y="2609"/>
                  </a:cubicBezTo>
                  <a:cubicBezTo>
                    <a:pt x="1597" y="2551"/>
                    <a:pt x="1597" y="2521"/>
                    <a:pt x="1627" y="2463"/>
                  </a:cubicBezTo>
                  <a:lnTo>
                    <a:pt x="1627" y="2435"/>
                  </a:lnTo>
                  <a:cubicBezTo>
                    <a:pt x="1655" y="2405"/>
                    <a:pt x="1713" y="2377"/>
                    <a:pt x="1744" y="2377"/>
                  </a:cubicBezTo>
                  <a:close/>
                  <a:moveTo>
                    <a:pt x="2817" y="2435"/>
                  </a:moveTo>
                  <a:cubicBezTo>
                    <a:pt x="2848" y="2463"/>
                    <a:pt x="2848" y="2493"/>
                    <a:pt x="2848" y="2551"/>
                  </a:cubicBezTo>
                  <a:lnTo>
                    <a:pt x="2848" y="2579"/>
                  </a:lnTo>
                  <a:cubicBezTo>
                    <a:pt x="2848" y="2637"/>
                    <a:pt x="2817" y="2637"/>
                    <a:pt x="2817" y="2668"/>
                  </a:cubicBezTo>
                  <a:cubicBezTo>
                    <a:pt x="2790" y="2637"/>
                    <a:pt x="2759" y="2637"/>
                    <a:pt x="2731" y="2609"/>
                  </a:cubicBezTo>
                  <a:lnTo>
                    <a:pt x="2615" y="2609"/>
                  </a:lnTo>
                  <a:cubicBezTo>
                    <a:pt x="2615" y="2551"/>
                    <a:pt x="2585" y="2493"/>
                    <a:pt x="2557" y="2463"/>
                  </a:cubicBezTo>
                  <a:cubicBezTo>
                    <a:pt x="2557" y="2463"/>
                    <a:pt x="2557" y="2455"/>
                    <a:pt x="2552" y="2447"/>
                  </a:cubicBezTo>
                  <a:lnTo>
                    <a:pt x="2552" y="2447"/>
                  </a:lnTo>
                  <a:cubicBezTo>
                    <a:pt x="2603" y="2471"/>
                    <a:pt x="2656" y="2493"/>
                    <a:pt x="2731" y="2493"/>
                  </a:cubicBezTo>
                  <a:cubicBezTo>
                    <a:pt x="2759" y="2463"/>
                    <a:pt x="2790" y="2463"/>
                    <a:pt x="2817" y="2435"/>
                  </a:cubicBezTo>
                  <a:close/>
                  <a:moveTo>
                    <a:pt x="1539" y="2435"/>
                  </a:moveTo>
                  <a:cubicBezTo>
                    <a:pt x="1511" y="2521"/>
                    <a:pt x="1511" y="2609"/>
                    <a:pt x="1569" y="2668"/>
                  </a:cubicBezTo>
                  <a:cubicBezTo>
                    <a:pt x="1539" y="2695"/>
                    <a:pt x="1539" y="2695"/>
                    <a:pt x="1539" y="2726"/>
                  </a:cubicBezTo>
                  <a:cubicBezTo>
                    <a:pt x="1491" y="2678"/>
                    <a:pt x="1425" y="2630"/>
                    <a:pt x="1353" y="2630"/>
                  </a:cubicBezTo>
                  <a:cubicBezTo>
                    <a:pt x="1338" y="2630"/>
                    <a:pt x="1322" y="2632"/>
                    <a:pt x="1307" y="2637"/>
                  </a:cubicBezTo>
                  <a:cubicBezTo>
                    <a:pt x="1307" y="2579"/>
                    <a:pt x="1395" y="2493"/>
                    <a:pt x="1423" y="2463"/>
                  </a:cubicBezTo>
                  <a:cubicBezTo>
                    <a:pt x="1453" y="2435"/>
                    <a:pt x="1511" y="2435"/>
                    <a:pt x="1539" y="2435"/>
                  </a:cubicBezTo>
                  <a:close/>
                  <a:moveTo>
                    <a:pt x="2004" y="2319"/>
                  </a:moveTo>
                  <a:cubicBezTo>
                    <a:pt x="2062" y="2319"/>
                    <a:pt x="2120" y="2347"/>
                    <a:pt x="2150" y="2405"/>
                  </a:cubicBezTo>
                  <a:cubicBezTo>
                    <a:pt x="2150" y="2405"/>
                    <a:pt x="2150" y="2435"/>
                    <a:pt x="2178" y="2463"/>
                  </a:cubicBezTo>
                  <a:cubicBezTo>
                    <a:pt x="2150" y="2463"/>
                    <a:pt x="2150" y="2493"/>
                    <a:pt x="2150" y="2493"/>
                  </a:cubicBezTo>
                  <a:cubicBezTo>
                    <a:pt x="2120" y="2521"/>
                    <a:pt x="2150" y="2521"/>
                    <a:pt x="2150" y="2521"/>
                  </a:cubicBezTo>
                  <a:cubicBezTo>
                    <a:pt x="2208" y="2521"/>
                    <a:pt x="2236" y="2463"/>
                    <a:pt x="2236" y="2405"/>
                  </a:cubicBezTo>
                  <a:cubicBezTo>
                    <a:pt x="2258" y="2385"/>
                    <a:pt x="2264" y="2364"/>
                    <a:pt x="2286" y="2364"/>
                  </a:cubicBezTo>
                  <a:cubicBezTo>
                    <a:pt x="2295" y="2364"/>
                    <a:pt x="2308" y="2368"/>
                    <a:pt x="2325" y="2377"/>
                  </a:cubicBezTo>
                  <a:cubicBezTo>
                    <a:pt x="2383" y="2377"/>
                    <a:pt x="2411" y="2435"/>
                    <a:pt x="2469" y="2463"/>
                  </a:cubicBezTo>
                  <a:cubicBezTo>
                    <a:pt x="2499" y="2493"/>
                    <a:pt x="2527" y="2551"/>
                    <a:pt x="2527" y="2579"/>
                  </a:cubicBezTo>
                  <a:lnTo>
                    <a:pt x="2527" y="2637"/>
                  </a:lnTo>
                  <a:cubicBezTo>
                    <a:pt x="2499" y="2637"/>
                    <a:pt x="2469" y="2668"/>
                    <a:pt x="2441" y="2695"/>
                  </a:cubicBezTo>
                  <a:lnTo>
                    <a:pt x="2411" y="2695"/>
                  </a:lnTo>
                  <a:lnTo>
                    <a:pt x="2411" y="2726"/>
                  </a:lnTo>
                  <a:lnTo>
                    <a:pt x="2294" y="2726"/>
                  </a:lnTo>
                  <a:cubicBezTo>
                    <a:pt x="2322" y="2621"/>
                    <a:pt x="2137" y="2517"/>
                    <a:pt x="2035" y="2517"/>
                  </a:cubicBezTo>
                  <a:cubicBezTo>
                    <a:pt x="2023" y="2517"/>
                    <a:pt x="2013" y="2518"/>
                    <a:pt x="2004" y="2521"/>
                  </a:cubicBezTo>
                  <a:cubicBezTo>
                    <a:pt x="1976" y="2521"/>
                    <a:pt x="1946" y="2551"/>
                    <a:pt x="1946" y="2551"/>
                  </a:cubicBezTo>
                  <a:lnTo>
                    <a:pt x="1918" y="2521"/>
                  </a:lnTo>
                  <a:cubicBezTo>
                    <a:pt x="1888" y="2493"/>
                    <a:pt x="1830" y="2463"/>
                    <a:pt x="1860" y="2405"/>
                  </a:cubicBezTo>
                  <a:lnTo>
                    <a:pt x="1860" y="2377"/>
                  </a:lnTo>
                  <a:cubicBezTo>
                    <a:pt x="1888" y="2347"/>
                    <a:pt x="1946" y="2319"/>
                    <a:pt x="2004" y="2319"/>
                  </a:cubicBezTo>
                  <a:close/>
                  <a:moveTo>
                    <a:pt x="2499" y="2754"/>
                  </a:moveTo>
                  <a:cubicBezTo>
                    <a:pt x="2469" y="2754"/>
                    <a:pt x="2469" y="2784"/>
                    <a:pt x="2469" y="2784"/>
                  </a:cubicBezTo>
                  <a:lnTo>
                    <a:pt x="2469" y="2754"/>
                  </a:lnTo>
                  <a:close/>
                  <a:moveTo>
                    <a:pt x="3017" y="2427"/>
                  </a:moveTo>
                  <a:cubicBezTo>
                    <a:pt x="3028" y="2427"/>
                    <a:pt x="3039" y="2429"/>
                    <a:pt x="3050" y="2435"/>
                  </a:cubicBezTo>
                  <a:lnTo>
                    <a:pt x="3080" y="2435"/>
                  </a:lnTo>
                  <a:cubicBezTo>
                    <a:pt x="3108" y="2435"/>
                    <a:pt x="3108" y="2463"/>
                    <a:pt x="3138" y="2463"/>
                  </a:cubicBezTo>
                  <a:cubicBezTo>
                    <a:pt x="3108" y="2463"/>
                    <a:pt x="3108" y="2493"/>
                    <a:pt x="3138" y="2521"/>
                  </a:cubicBezTo>
                  <a:lnTo>
                    <a:pt x="3166" y="2521"/>
                  </a:lnTo>
                  <a:cubicBezTo>
                    <a:pt x="3196" y="2551"/>
                    <a:pt x="3196" y="2579"/>
                    <a:pt x="3224" y="2609"/>
                  </a:cubicBezTo>
                  <a:cubicBezTo>
                    <a:pt x="3166" y="2668"/>
                    <a:pt x="3108" y="2695"/>
                    <a:pt x="3022" y="2754"/>
                  </a:cubicBezTo>
                  <a:lnTo>
                    <a:pt x="2934" y="2842"/>
                  </a:lnTo>
                  <a:cubicBezTo>
                    <a:pt x="2934" y="2812"/>
                    <a:pt x="2906" y="2784"/>
                    <a:pt x="2906" y="2754"/>
                  </a:cubicBezTo>
                  <a:cubicBezTo>
                    <a:pt x="2876" y="2754"/>
                    <a:pt x="2876" y="2726"/>
                    <a:pt x="2876" y="2695"/>
                  </a:cubicBezTo>
                  <a:lnTo>
                    <a:pt x="2906" y="2695"/>
                  </a:lnTo>
                  <a:lnTo>
                    <a:pt x="2906" y="2668"/>
                  </a:lnTo>
                  <a:cubicBezTo>
                    <a:pt x="2906" y="2637"/>
                    <a:pt x="2906" y="2609"/>
                    <a:pt x="2934" y="2579"/>
                  </a:cubicBezTo>
                  <a:cubicBezTo>
                    <a:pt x="2934" y="2579"/>
                    <a:pt x="2934" y="2551"/>
                    <a:pt x="2906" y="2521"/>
                  </a:cubicBezTo>
                  <a:cubicBezTo>
                    <a:pt x="2928" y="2474"/>
                    <a:pt x="2971" y="2427"/>
                    <a:pt x="3017" y="2427"/>
                  </a:cubicBezTo>
                  <a:close/>
                  <a:moveTo>
                    <a:pt x="2057" y="2602"/>
                  </a:moveTo>
                  <a:cubicBezTo>
                    <a:pt x="2147" y="2602"/>
                    <a:pt x="2261" y="2658"/>
                    <a:pt x="2236" y="2754"/>
                  </a:cubicBezTo>
                  <a:cubicBezTo>
                    <a:pt x="2178" y="2784"/>
                    <a:pt x="2150" y="2842"/>
                    <a:pt x="2120" y="2870"/>
                  </a:cubicBezTo>
                  <a:cubicBezTo>
                    <a:pt x="2092" y="2842"/>
                    <a:pt x="2034" y="2784"/>
                    <a:pt x="1976" y="2784"/>
                  </a:cubicBezTo>
                  <a:lnTo>
                    <a:pt x="1976" y="2754"/>
                  </a:lnTo>
                  <a:cubicBezTo>
                    <a:pt x="1976" y="2726"/>
                    <a:pt x="1946" y="2726"/>
                    <a:pt x="1946" y="2695"/>
                  </a:cubicBezTo>
                  <a:cubicBezTo>
                    <a:pt x="1946" y="2637"/>
                    <a:pt x="1976" y="2609"/>
                    <a:pt x="2004" y="2609"/>
                  </a:cubicBezTo>
                  <a:cubicBezTo>
                    <a:pt x="2019" y="2604"/>
                    <a:pt x="2038" y="2602"/>
                    <a:pt x="2057" y="2602"/>
                  </a:cubicBezTo>
                  <a:close/>
                  <a:moveTo>
                    <a:pt x="2876" y="2842"/>
                  </a:moveTo>
                  <a:cubicBezTo>
                    <a:pt x="2906" y="2842"/>
                    <a:pt x="2906" y="2870"/>
                    <a:pt x="2906" y="2870"/>
                  </a:cubicBezTo>
                  <a:lnTo>
                    <a:pt x="2876" y="2870"/>
                  </a:lnTo>
                  <a:lnTo>
                    <a:pt x="2876" y="2842"/>
                  </a:lnTo>
                  <a:close/>
                  <a:moveTo>
                    <a:pt x="1728" y="2645"/>
                  </a:moveTo>
                  <a:cubicBezTo>
                    <a:pt x="1758" y="2645"/>
                    <a:pt x="1787" y="2652"/>
                    <a:pt x="1802" y="2668"/>
                  </a:cubicBezTo>
                  <a:cubicBezTo>
                    <a:pt x="1860" y="2695"/>
                    <a:pt x="1860" y="2754"/>
                    <a:pt x="1860" y="2784"/>
                  </a:cubicBezTo>
                  <a:cubicBezTo>
                    <a:pt x="1802" y="2812"/>
                    <a:pt x="1802" y="2842"/>
                    <a:pt x="1771" y="2900"/>
                  </a:cubicBezTo>
                  <a:cubicBezTo>
                    <a:pt x="1744" y="2900"/>
                    <a:pt x="1713" y="2928"/>
                    <a:pt x="1713" y="2928"/>
                  </a:cubicBezTo>
                  <a:lnTo>
                    <a:pt x="1685" y="2928"/>
                  </a:lnTo>
                  <a:cubicBezTo>
                    <a:pt x="1685" y="2928"/>
                    <a:pt x="1655" y="2900"/>
                    <a:pt x="1627" y="2900"/>
                  </a:cubicBezTo>
                  <a:cubicBezTo>
                    <a:pt x="1627" y="2928"/>
                    <a:pt x="1597" y="2928"/>
                    <a:pt x="1597" y="2928"/>
                  </a:cubicBezTo>
                  <a:lnTo>
                    <a:pt x="1597" y="2900"/>
                  </a:lnTo>
                  <a:lnTo>
                    <a:pt x="1597" y="2870"/>
                  </a:lnTo>
                  <a:cubicBezTo>
                    <a:pt x="1597" y="2812"/>
                    <a:pt x="1597" y="2754"/>
                    <a:pt x="1627" y="2695"/>
                  </a:cubicBezTo>
                  <a:lnTo>
                    <a:pt x="1627" y="2726"/>
                  </a:lnTo>
                  <a:cubicBezTo>
                    <a:pt x="1655" y="2726"/>
                    <a:pt x="1685" y="2695"/>
                    <a:pt x="1655" y="2668"/>
                  </a:cubicBezTo>
                  <a:cubicBezTo>
                    <a:pt x="1670" y="2652"/>
                    <a:pt x="1699" y="2645"/>
                    <a:pt x="1728" y="2645"/>
                  </a:cubicBezTo>
                  <a:close/>
                  <a:moveTo>
                    <a:pt x="2643" y="2695"/>
                  </a:moveTo>
                  <a:cubicBezTo>
                    <a:pt x="2701" y="2695"/>
                    <a:pt x="2731" y="2695"/>
                    <a:pt x="2759" y="2726"/>
                  </a:cubicBezTo>
                  <a:cubicBezTo>
                    <a:pt x="2759" y="2726"/>
                    <a:pt x="2759" y="2754"/>
                    <a:pt x="2790" y="2754"/>
                  </a:cubicBezTo>
                  <a:cubicBezTo>
                    <a:pt x="2817" y="2784"/>
                    <a:pt x="2817" y="2812"/>
                    <a:pt x="2817" y="2842"/>
                  </a:cubicBezTo>
                  <a:cubicBezTo>
                    <a:pt x="2797" y="2906"/>
                    <a:pt x="2742" y="2939"/>
                    <a:pt x="2680" y="2939"/>
                  </a:cubicBezTo>
                  <a:cubicBezTo>
                    <a:pt x="2659" y="2939"/>
                    <a:pt x="2637" y="2935"/>
                    <a:pt x="2615" y="2928"/>
                  </a:cubicBezTo>
                  <a:cubicBezTo>
                    <a:pt x="2557" y="2900"/>
                    <a:pt x="2527" y="2812"/>
                    <a:pt x="2527" y="2754"/>
                  </a:cubicBezTo>
                  <a:cubicBezTo>
                    <a:pt x="2557" y="2726"/>
                    <a:pt x="2557" y="2726"/>
                    <a:pt x="2585" y="2726"/>
                  </a:cubicBezTo>
                  <a:lnTo>
                    <a:pt x="2585" y="2695"/>
                  </a:lnTo>
                  <a:close/>
                  <a:moveTo>
                    <a:pt x="1337" y="2695"/>
                  </a:moveTo>
                  <a:cubicBezTo>
                    <a:pt x="1453" y="2695"/>
                    <a:pt x="1597" y="2812"/>
                    <a:pt x="1539" y="2958"/>
                  </a:cubicBezTo>
                  <a:cubicBezTo>
                    <a:pt x="1488" y="2924"/>
                    <a:pt x="1416" y="2910"/>
                    <a:pt x="1348" y="2910"/>
                  </a:cubicBezTo>
                  <a:cubicBezTo>
                    <a:pt x="1301" y="2910"/>
                    <a:pt x="1256" y="2916"/>
                    <a:pt x="1221" y="2928"/>
                  </a:cubicBezTo>
                  <a:cubicBezTo>
                    <a:pt x="1190" y="2842"/>
                    <a:pt x="1190" y="2695"/>
                    <a:pt x="1337" y="2695"/>
                  </a:cubicBezTo>
                  <a:close/>
                  <a:moveTo>
                    <a:pt x="2338" y="2805"/>
                  </a:moveTo>
                  <a:cubicBezTo>
                    <a:pt x="2352" y="2805"/>
                    <a:pt x="2368" y="2807"/>
                    <a:pt x="2383" y="2812"/>
                  </a:cubicBezTo>
                  <a:cubicBezTo>
                    <a:pt x="2469" y="2842"/>
                    <a:pt x="2499" y="2900"/>
                    <a:pt x="2469" y="2986"/>
                  </a:cubicBezTo>
                  <a:cubicBezTo>
                    <a:pt x="2441" y="3044"/>
                    <a:pt x="2383" y="3044"/>
                    <a:pt x="2325" y="3044"/>
                  </a:cubicBezTo>
                  <a:cubicBezTo>
                    <a:pt x="2294" y="3044"/>
                    <a:pt x="2267" y="3044"/>
                    <a:pt x="2236" y="3016"/>
                  </a:cubicBezTo>
                  <a:cubicBezTo>
                    <a:pt x="2236" y="2986"/>
                    <a:pt x="2208" y="2958"/>
                    <a:pt x="2208" y="2958"/>
                  </a:cubicBezTo>
                  <a:cubicBezTo>
                    <a:pt x="2208" y="2928"/>
                    <a:pt x="2178" y="2928"/>
                    <a:pt x="2178" y="2928"/>
                  </a:cubicBezTo>
                  <a:cubicBezTo>
                    <a:pt x="2203" y="2857"/>
                    <a:pt x="2267" y="2805"/>
                    <a:pt x="2338" y="2805"/>
                  </a:cubicBezTo>
                  <a:close/>
                  <a:moveTo>
                    <a:pt x="2557" y="2958"/>
                  </a:moveTo>
                  <a:cubicBezTo>
                    <a:pt x="2557" y="2958"/>
                    <a:pt x="2585" y="2986"/>
                    <a:pt x="2615" y="2986"/>
                  </a:cubicBezTo>
                  <a:cubicBezTo>
                    <a:pt x="2643" y="3016"/>
                    <a:pt x="2673" y="3016"/>
                    <a:pt x="2731" y="3016"/>
                  </a:cubicBezTo>
                  <a:cubicBezTo>
                    <a:pt x="2643" y="3074"/>
                    <a:pt x="2585" y="3132"/>
                    <a:pt x="2527" y="3160"/>
                  </a:cubicBezTo>
                  <a:cubicBezTo>
                    <a:pt x="2527" y="3132"/>
                    <a:pt x="2499" y="3102"/>
                    <a:pt x="2499" y="3044"/>
                  </a:cubicBezTo>
                  <a:lnTo>
                    <a:pt x="2527" y="3016"/>
                  </a:lnTo>
                  <a:cubicBezTo>
                    <a:pt x="2527" y="2986"/>
                    <a:pt x="2527" y="2986"/>
                    <a:pt x="2557" y="2958"/>
                  </a:cubicBezTo>
                  <a:close/>
                  <a:moveTo>
                    <a:pt x="2469" y="3074"/>
                  </a:moveTo>
                  <a:cubicBezTo>
                    <a:pt x="2469" y="3132"/>
                    <a:pt x="2469" y="3160"/>
                    <a:pt x="2499" y="3191"/>
                  </a:cubicBezTo>
                  <a:lnTo>
                    <a:pt x="2411" y="3277"/>
                  </a:lnTo>
                  <a:cubicBezTo>
                    <a:pt x="2411" y="3218"/>
                    <a:pt x="2383" y="3191"/>
                    <a:pt x="2353" y="3160"/>
                  </a:cubicBezTo>
                  <a:cubicBezTo>
                    <a:pt x="2325" y="3132"/>
                    <a:pt x="2267" y="3102"/>
                    <a:pt x="2236" y="3102"/>
                  </a:cubicBezTo>
                  <a:lnTo>
                    <a:pt x="2294" y="3102"/>
                  </a:lnTo>
                  <a:cubicBezTo>
                    <a:pt x="2319" y="3115"/>
                    <a:pt x="2343" y="3122"/>
                    <a:pt x="2368" y="3122"/>
                  </a:cubicBezTo>
                  <a:cubicBezTo>
                    <a:pt x="2401" y="3122"/>
                    <a:pt x="2435" y="3108"/>
                    <a:pt x="2469" y="3074"/>
                  </a:cubicBezTo>
                  <a:close/>
                  <a:moveTo>
                    <a:pt x="1365" y="2987"/>
                  </a:moveTo>
                  <a:cubicBezTo>
                    <a:pt x="1416" y="2987"/>
                    <a:pt x="1467" y="3001"/>
                    <a:pt x="1511" y="3044"/>
                  </a:cubicBezTo>
                  <a:cubicBezTo>
                    <a:pt x="1569" y="3102"/>
                    <a:pt x="1569" y="3218"/>
                    <a:pt x="1481" y="3249"/>
                  </a:cubicBezTo>
                  <a:cubicBezTo>
                    <a:pt x="1447" y="3265"/>
                    <a:pt x="1374" y="3282"/>
                    <a:pt x="1313" y="3282"/>
                  </a:cubicBezTo>
                  <a:cubicBezTo>
                    <a:pt x="1270" y="3282"/>
                    <a:pt x="1232" y="3273"/>
                    <a:pt x="1221" y="3249"/>
                  </a:cubicBezTo>
                  <a:cubicBezTo>
                    <a:pt x="1248" y="3191"/>
                    <a:pt x="1248" y="3102"/>
                    <a:pt x="1221" y="3016"/>
                  </a:cubicBezTo>
                  <a:cubicBezTo>
                    <a:pt x="1264" y="3001"/>
                    <a:pt x="1314" y="2987"/>
                    <a:pt x="1365" y="2987"/>
                  </a:cubicBezTo>
                  <a:close/>
                  <a:moveTo>
                    <a:pt x="1685" y="2986"/>
                  </a:moveTo>
                  <a:cubicBezTo>
                    <a:pt x="1713" y="3016"/>
                    <a:pt x="1744" y="3016"/>
                    <a:pt x="1744" y="3044"/>
                  </a:cubicBezTo>
                  <a:lnTo>
                    <a:pt x="1830" y="3132"/>
                  </a:lnTo>
                  <a:cubicBezTo>
                    <a:pt x="1830" y="3160"/>
                    <a:pt x="1860" y="3191"/>
                    <a:pt x="1830" y="3218"/>
                  </a:cubicBezTo>
                  <a:lnTo>
                    <a:pt x="1830" y="3249"/>
                  </a:lnTo>
                  <a:cubicBezTo>
                    <a:pt x="1744" y="3249"/>
                    <a:pt x="1685" y="3277"/>
                    <a:pt x="1655" y="3307"/>
                  </a:cubicBezTo>
                  <a:lnTo>
                    <a:pt x="1597" y="3249"/>
                  </a:lnTo>
                  <a:cubicBezTo>
                    <a:pt x="1627" y="3218"/>
                    <a:pt x="1627" y="3160"/>
                    <a:pt x="1627" y="3102"/>
                  </a:cubicBezTo>
                  <a:cubicBezTo>
                    <a:pt x="1627" y="3074"/>
                    <a:pt x="1597" y="3044"/>
                    <a:pt x="1569" y="3016"/>
                  </a:cubicBezTo>
                  <a:cubicBezTo>
                    <a:pt x="1597" y="2986"/>
                    <a:pt x="1655" y="2986"/>
                    <a:pt x="1685" y="2986"/>
                  </a:cubicBezTo>
                  <a:close/>
                  <a:moveTo>
                    <a:pt x="1016" y="2986"/>
                  </a:moveTo>
                  <a:cubicBezTo>
                    <a:pt x="1074" y="2986"/>
                    <a:pt x="1104" y="2986"/>
                    <a:pt x="1132" y="3016"/>
                  </a:cubicBezTo>
                  <a:lnTo>
                    <a:pt x="1132" y="3044"/>
                  </a:lnTo>
                  <a:cubicBezTo>
                    <a:pt x="1104" y="3074"/>
                    <a:pt x="1132" y="3074"/>
                    <a:pt x="1162" y="3074"/>
                  </a:cubicBezTo>
                  <a:lnTo>
                    <a:pt x="1162" y="3102"/>
                  </a:lnTo>
                  <a:cubicBezTo>
                    <a:pt x="1190" y="3160"/>
                    <a:pt x="1132" y="3218"/>
                    <a:pt x="1074" y="3249"/>
                  </a:cubicBezTo>
                  <a:lnTo>
                    <a:pt x="1046" y="3277"/>
                  </a:lnTo>
                  <a:lnTo>
                    <a:pt x="988" y="3335"/>
                  </a:lnTo>
                  <a:cubicBezTo>
                    <a:pt x="958" y="3307"/>
                    <a:pt x="958" y="3307"/>
                    <a:pt x="930" y="3307"/>
                  </a:cubicBezTo>
                  <a:cubicBezTo>
                    <a:pt x="930" y="3307"/>
                    <a:pt x="958" y="3307"/>
                    <a:pt x="958" y="3277"/>
                  </a:cubicBezTo>
                  <a:cubicBezTo>
                    <a:pt x="930" y="3249"/>
                    <a:pt x="900" y="3191"/>
                    <a:pt x="900" y="3132"/>
                  </a:cubicBezTo>
                  <a:cubicBezTo>
                    <a:pt x="900" y="3074"/>
                    <a:pt x="930" y="2986"/>
                    <a:pt x="1016" y="2986"/>
                  </a:cubicBezTo>
                  <a:close/>
                  <a:moveTo>
                    <a:pt x="908" y="3381"/>
                  </a:moveTo>
                  <a:cubicBezTo>
                    <a:pt x="924" y="3381"/>
                    <a:pt x="941" y="3385"/>
                    <a:pt x="958" y="3393"/>
                  </a:cubicBezTo>
                  <a:cubicBezTo>
                    <a:pt x="930" y="3423"/>
                    <a:pt x="930" y="3481"/>
                    <a:pt x="958" y="3539"/>
                  </a:cubicBezTo>
                  <a:lnTo>
                    <a:pt x="872" y="3539"/>
                  </a:lnTo>
                  <a:lnTo>
                    <a:pt x="842" y="3567"/>
                  </a:lnTo>
                  <a:cubicBezTo>
                    <a:pt x="814" y="3539"/>
                    <a:pt x="814" y="3539"/>
                    <a:pt x="784" y="3539"/>
                  </a:cubicBezTo>
                  <a:cubicBezTo>
                    <a:pt x="725" y="3509"/>
                    <a:pt x="756" y="3451"/>
                    <a:pt x="814" y="3423"/>
                  </a:cubicBezTo>
                  <a:cubicBezTo>
                    <a:pt x="834" y="3402"/>
                    <a:pt x="869" y="3381"/>
                    <a:pt x="908" y="3381"/>
                  </a:cubicBezTo>
                  <a:close/>
                  <a:moveTo>
                    <a:pt x="1569" y="3277"/>
                  </a:moveTo>
                  <a:cubicBezTo>
                    <a:pt x="1597" y="3335"/>
                    <a:pt x="1627" y="3423"/>
                    <a:pt x="1597" y="3481"/>
                  </a:cubicBezTo>
                  <a:cubicBezTo>
                    <a:pt x="1597" y="3509"/>
                    <a:pt x="1569" y="3539"/>
                    <a:pt x="1539" y="3567"/>
                  </a:cubicBezTo>
                  <a:lnTo>
                    <a:pt x="1423" y="3567"/>
                  </a:lnTo>
                  <a:cubicBezTo>
                    <a:pt x="1453" y="3481"/>
                    <a:pt x="1423" y="3393"/>
                    <a:pt x="1365" y="3335"/>
                  </a:cubicBezTo>
                  <a:lnTo>
                    <a:pt x="1453" y="3335"/>
                  </a:lnTo>
                  <a:cubicBezTo>
                    <a:pt x="1481" y="3335"/>
                    <a:pt x="1539" y="3307"/>
                    <a:pt x="1569" y="3277"/>
                  </a:cubicBezTo>
                  <a:close/>
                  <a:moveTo>
                    <a:pt x="1934" y="2863"/>
                  </a:moveTo>
                  <a:cubicBezTo>
                    <a:pt x="2006" y="2863"/>
                    <a:pt x="2072" y="2910"/>
                    <a:pt x="2120" y="2958"/>
                  </a:cubicBezTo>
                  <a:cubicBezTo>
                    <a:pt x="2120" y="2986"/>
                    <a:pt x="2120" y="3016"/>
                    <a:pt x="2150" y="3044"/>
                  </a:cubicBezTo>
                  <a:cubicBezTo>
                    <a:pt x="2178" y="3160"/>
                    <a:pt x="2092" y="3218"/>
                    <a:pt x="1976" y="3218"/>
                  </a:cubicBezTo>
                  <a:cubicBezTo>
                    <a:pt x="1946" y="3218"/>
                    <a:pt x="1946" y="3249"/>
                    <a:pt x="1946" y="3249"/>
                  </a:cubicBezTo>
                  <a:cubicBezTo>
                    <a:pt x="1978" y="3265"/>
                    <a:pt x="2011" y="3272"/>
                    <a:pt x="2041" y="3272"/>
                  </a:cubicBezTo>
                  <a:cubicBezTo>
                    <a:pt x="2120" y="3272"/>
                    <a:pt x="2187" y="3224"/>
                    <a:pt x="2208" y="3160"/>
                  </a:cubicBezTo>
                  <a:cubicBezTo>
                    <a:pt x="2267" y="3160"/>
                    <a:pt x="2294" y="3191"/>
                    <a:pt x="2325" y="3218"/>
                  </a:cubicBezTo>
                  <a:lnTo>
                    <a:pt x="2325" y="3277"/>
                  </a:lnTo>
                  <a:lnTo>
                    <a:pt x="2325" y="3335"/>
                  </a:lnTo>
                  <a:lnTo>
                    <a:pt x="2208" y="3451"/>
                  </a:lnTo>
                  <a:cubicBezTo>
                    <a:pt x="2150" y="3481"/>
                    <a:pt x="2120" y="3539"/>
                    <a:pt x="2062" y="3567"/>
                  </a:cubicBezTo>
                  <a:cubicBezTo>
                    <a:pt x="2092" y="3451"/>
                    <a:pt x="2034" y="3307"/>
                    <a:pt x="1946" y="3277"/>
                  </a:cubicBezTo>
                  <a:lnTo>
                    <a:pt x="1918" y="3249"/>
                  </a:lnTo>
                  <a:lnTo>
                    <a:pt x="1918" y="3191"/>
                  </a:lnTo>
                  <a:cubicBezTo>
                    <a:pt x="1918" y="3102"/>
                    <a:pt x="1860" y="3044"/>
                    <a:pt x="1802" y="2986"/>
                  </a:cubicBezTo>
                  <a:cubicBezTo>
                    <a:pt x="1830" y="2958"/>
                    <a:pt x="1888" y="2900"/>
                    <a:pt x="1888" y="2870"/>
                  </a:cubicBezTo>
                  <a:cubicBezTo>
                    <a:pt x="1903" y="2865"/>
                    <a:pt x="1919" y="2863"/>
                    <a:pt x="1934" y="2863"/>
                  </a:cubicBezTo>
                  <a:close/>
                  <a:moveTo>
                    <a:pt x="1176" y="3329"/>
                  </a:moveTo>
                  <a:cubicBezTo>
                    <a:pt x="1191" y="3329"/>
                    <a:pt x="1206" y="3331"/>
                    <a:pt x="1221" y="3335"/>
                  </a:cubicBezTo>
                  <a:cubicBezTo>
                    <a:pt x="1337" y="3365"/>
                    <a:pt x="1395" y="3481"/>
                    <a:pt x="1307" y="3597"/>
                  </a:cubicBezTo>
                  <a:cubicBezTo>
                    <a:pt x="1279" y="3597"/>
                    <a:pt x="1248" y="3597"/>
                    <a:pt x="1190" y="3625"/>
                  </a:cubicBezTo>
                  <a:cubicBezTo>
                    <a:pt x="1190" y="3625"/>
                    <a:pt x="1190" y="3655"/>
                    <a:pt x="1162" y="3655"/>
                  </a:cubicBezTo>
                  <a:lnTo>
                    <a:pt x="1162" y="3625"/>
                  </a:lnTo>
                  <a:cubicBezTo>
                    <a:pt x="1104" y="3567"/>
                    <a:pt x="1046" y="3539"/>
                    <a:pt x="988" y="3539"/>
                  </a:cubicBezTo>
                  <a:cubicBezTo>
                    <a:pt x="1016" y="3539"/>
                    <a:pt x="1016" y="3509"/>
                    <a:pt x="1016" y="3509"/>
                  </a:cubicBezTo>
                  <a:cubicBezTo>
                    <a:pt x="992" y="3408"/>
                    <a:pt x="1077" y="3329"/>
                    <a:pt x="1176" y="3329"/>
                  </a:cubicBezTo>
                  <a:close/>
                  <a:moveTo>
                    <a:pt x="1820" y="3303"/>
                  </a:moveTo>
                  <a:cubicBezTo>
                    <a:pt x="1851" y="3303"/>
                    <a:pt x="1885" y="3313"/>
                    <a:pt x="1918" y="3335"/>
                  </a:cubicBezTo>
                  <a:cubicBezTo>
                    <a:pt x="1976" y="3393"/>
                    <a:pt x="2004" y="3539"/>
                    <a:pt x="1976" y="3597"/>
                  </a:cubicBezTo>
                  <a:cubicBezTo>
                    <a:pt x="1946" y="3625"/>
                    <a:pt x="1976" y="3625"/>
                    <a:pt x="1976" y="3655"/>
                  </a:cubicBezTo>
                  <a:lnTo>
                    <a:pt x="1946" y="3683"/>
                  </a:lnTo>
                  <a:cubicBezTo>
                    <a:pt x="1918" y="3597"/>
                    <a:pt x="1860" y="3509"/>
                    <a:pt x="1771" y="3481"/>
                  </a:cubicBezTo>
                  <a:cubicBezTo>
                    <a:pt x="1744" y="3481"/>
                    <a:pt x="1713" y="3481"/>
                    <a:pt x="1685" y="3509"/>
                  </a:cubicBezTo>
                  <a:lnTo>
                    <a:pt x="1685" y="3365"/>
                  </a:lnTo>
                  <a:cubicBezTo>
                    <a:pt x="1722" y="3329"/>
                    <a:pt x="1769" y="3303"/>
                    <a:pt x="1820" y="3303"/>
                  </a:cubicBezTo>
                  <a:close/>
                  <a:moveTo>
                    <a:pt x="1712" y="3556"/>
                  </a:moveTo>
                  <a:cubicBezTo>
                    <a:pt x="1724" y="3556"/>
                    <a:pt x="1735" y="3559"/>
                    <a:pt x="1744" y="3567"/>
                  </a:cubicBezTo>
                  <a:cubicBezTo>
                    <a:pt x="1860" y="3567"/>
                    <a:pt x="1830" y="3655"/>
                    <a:pt x="1860" y="3741"/>
                  </a:cubicBezTo>
                  <a:lnTo>
                    <a:pt x="1830" y="3772"/>
                  </a:lnTo>
                  <a:cubicBezTo>
                    <a:pt x="1802" y="3800"/>
                    <a:pt x="1744" y="3858"/>
                    <a:pt x="1655" y="3916"/>
                  </a:cubicBezTo>
                  <a:cubicBezTo>
                    <a:pt x="1655" y="3830"/>
                    <a:pt x="1597" y="3714"/>
                    <a:pt x="1539" y="3655"/>
                  </a:cubicBezTo>
                  <a:lnTo>
                    <a:pt x="1539" y="3625"/>
                  </a:lnTo>
                  <a:cubicBezTo>
                    <a:pt x="1569" y="3625"/>
                    <a:pt x="1597" y="3625"/>
                    <a:pt x="1597" y="3597"/>
                  </a:cubicBezTo>
                  <a:lnTo>
                    <a:pt x="1627" y="3597"/>
                  </a:lnTo>
                  <a:cubicBezTo>
                    <a:pt x="1647" y="3576"/>
                    <a:pt x="1682" y="3556"/>
                    <a:pt x="1712" y="3556"/>
                  </a:cubicBezTo>
                  <a:close/>
                  <a:moveTo>
                    <a:pt x="959" y="3633"/>
                  </a:moveTo>
                  <a:cubicBezTo>
                    <a:pt x="988" y="3633"/>
                    <a:pt x="1017" y="3640"/>
                    <a:pt x="1046" y="3655"/>
                  </a:cubicBezTo>
                  <a:cubicBezTo>
                    <a:pt x="1104" y="3683"/>
                    <a:pt x="1104" y="3741"/>
                    <a:pt x="1074" y="3772"/>
                  </a:cubicBezTo>
                  <a:lnTo>
                    <a:pt x="1074" y="3858"/>
                  </a:lnTo>
                  <a:lnTo>
                    <a:pt x="1016" y="3858"/>
                  </a:lnTo>
                  <a:cubicBezTo>
                    <a:pt x="958" y="3858"/>
                    <a:pt x="872" y="3888"/>
                    <a:pt x="814" y="3974"/>
                  </a:cubicBezTo>
                  <a:cubicBezTo>
                    <a:pt x="756" y="3858"/>
                    <a:pt x="756" y="3714"/>
                    <a:pt x="872" y="3655"/>
                  </a:cubicBezTo>
                  <a:cubicBezTo>
                    <a:pt x="901" y="3640"/>
                    <a:pt x="930" y="3633"/>
                    <a:pt x="959" y="3633"/>
                  </a:cubicBezTo>
                  <a:close/>
                  <a:moveTo>
                    <a:pt x="1348" y="3653"/>
                  </a:moveTo>
                  <a:cubicBezTo>
                    <a:pt x="1411" y="3653"/>
                    <a:pt x="1473" y="3686"/>
                    <a:pt x="1511" y="3741"/>
                  </a:cubicBezTo>
                  <a:cubicBezTo>
                    <a:pt x="1569" y="3800"/>
                    <a:pt x="1597" y="3916"/>
                    <a:pt x="1539" y="3974"/>
                  </a:cubicBezTo>
                  <a:cubicBezTo>
                    <a:pt x="1511" y="4004"/>
                    <a:pt x="1453" y="4004"/>
                    <a:pt x="1423" y="4032"/>
                  </a:cubicBezTo>
                  <a:cubicBezTo>
                    <a:pt x="1403" y="4042"/>
                    <a:pt x="1384" y="4045"/>
                    <a:pt x="1365" y="4045"/>
                  </a:cubicBezTo>
                  <a:cubicBezTo>
                    <a:pt x="1326" y="4045"/>
                    <a:pt x="1287" y="4032"/>
                    <a:pt x="1248" y="4032"/>
                  </a:cubicBezTo>
                  <a:cubicBezTo>
                    <a:pt x="1221" y="3974"/>
                    <a:pt x="1162" y="3916"/>
                    <a:pt x="1104" y="3888"/>
                  </a:cubicBezTo>
                  <a:lnTo>
                    <a:pt x="1132" y="3888"/>
                  </a:lnTo>
                  <a:cubicBezTo>
                    <a:pt x="1132" y="3888"/>
                    <a:pt x="1132" y="3916"/>
                    <a:pt x="1162" y="3916"/>
                  </a:cubicBezTo>
                  <a:lnTo>
                    <a:pt x="1190" y="3916"/>
                  </a:lnTo>
                  <a:lnTo>
                    <a:pt x="1190" y="3800"/>
                  </a:lnTo>
                  <a:lnTo>
                    <a:pt x="1190" y="3741"/>
                  </a:lnTo>
                  <a:cubicBezTo>
                    <a:pt x="1190" y="3714"/>
                    <a:pt x="1221" y="3714"/>
                    <a:pt x="1248" y="3683"/>
                  </a:cubicBezTo>
                  <a:cubicBezTo>
                    <a:pt x="1280" y="3663"/>
                    <a:pt x="1314" y="3653"/>
                    <a:pt x="1348" y="3653"/>
                  </a:cubicBezTo>
                  <a:close/>
                  <a:moveTo>
                    <a:pt x="1016" y="3946"/>
                  </a:moveTo>
                  <a:cubicBezTo>
                    <a:pt x="1132" y="3974"/>
                    <a:pt x="1190" y="4090"/>
                    <a:pt x="1162" y="4178"/>
                  </a:cubicBezTo>
                  <a:cubicBezTo>
                    <a:pt x="1104" y="4264"/>
                    <a:pt x="1016" y="4323"/>
                    <a:pt x="930" y="4323"/>
                  </a:cubicBezTo>
                  <a:cubicBezTo>
                    <a:pt x="842" y="4295"/>
                    <a:pt x="814" y="4237"/>
                    <a:pt x="814" y="4178"/>
                  </a:cubicBezTo>
                  <a:lnTo>
                    <a:pt x="814" y="4178"/>
                  </a:lnTo>
                  <a:cubicBezTo>
                    <a:pt x="814" y="4187"/>
                    <a:pt x="819" y="4190"/>
                    <a:pt x="826" y="4190"/>
                  </a:cubicBezTo>
                  <a:cubicBezTo>
                    <a:pt x="843" y="4190"/>
                    <a:pt x="872" y="4170"/>
                    <a:pt x="872" y="4148"/>
                  </a:cubicBezTo>
                  <a:cubicBezTo>
                    <a:pt x="872" y="4062"/>
                    <a:pt x="900" y="3946"/>
                    <a:pt x="1016" y="3946"/>
                  </a:cubicBezTo>
                  <a:close/>
                  <a:moveTo>
                    <a:pt x="6274" y="108"/>
                  </a:moveTo>
                  <a:cubicBezTo>
                    <a:pt x="6570" y="108"/>
                    <a:pt x="6829" y="332"/>
                    <a:pt x="6857" y="634"/>
                  </a:cubicBezTo>
                  <a:cubicBezTo>
                    <a:pt x="6885" y="982"/>
                    <a:pt x="6625" y="1243"/>
                    <a:pt x="6304" y="1331"/>
                  </a:cubicBezTo>
                  <a:cubicBezTo>
                    <a:pt x="6014" y="1389"/>
                    <a:pt x="5695" y="1359"/>
                    <a:pt x="5433" y="1533"/>
                  </a:cubicBezTo>
                  <a:cubicBezTo>
                    <a:pt x="5405" y="1563"/>
                    <a:pt x="5347" y="1622"/>
                    <a:pt x="5316" y="1680"/>
                  </a:cubicBezTo>
                  <a:lnTo>
                    <a:pt x="5316" y="1563"/>
                  </a:lnTo>
                  <a:cubicBezTo>
                    <a:pt x="5316" y="1417"/>
                    <a:pt x="5374" y="1243"/>
                    <a:pt x="5405" y="1099"/>
                  </a:cubicBezTo>
                  <a:cubicBezTo>
                    <a:pt x="5421" y="1064"/>
                    <a:pt x="5408" y="1050"/>
                    <a:pt x="5388" y="1050"/>
                  </a:cubicBezTo>
                  <a:cubicBezTo>
                    <a:pt x="5374" y="1050"/>
                    <a:pt x="5358" y="1057"/>
                    <a:pt x="5347" y="1068"/>
                  </a:cubicBezTo>
                  <a:cubicBezTo>
                    <a:pt x="5288" y="1185"/>
                    <a:pt x="5258" y="1331"/>
                    <a:pt x="5258" y="1475"/>
                  </a:cubicBezTo>
                  <a:cubicBezTo>
                    <a:pt x="5230" y="1591"/>
                    <a:pt x="5230" y="1708"/>
                    <a:pt x="5230" y="1854"/>
                  </a:cubicBezTo>
                  <a:cubicBezTo>
                    <a:pt x="5200" y="1998"/>
                    <a:pt x="5200" y="2145"/>
                    <a:pt x="5084" y="2289"/>
                  </a:cubicBezTo>
                  <a:cubicBezTo>
                    <a:pt x="4998" y="2405"/>
                    <a:pt x="4851" y="2463"/>
                    <a:pt x="4735" y="2551"/>
                  </a:cubicBezTo>
                  <a:cubicBezTo>
                    <a:pt x="4561" y="2637"/>
                    <a:pt x="4386" y="2726"/>
                    <a:pt x="4242" y="2842"/>
                  </a:cubicBezTo>
                  <a:cubicBezTo>
                    <a:pt x="3894" y="3016"/>
                    <a:pt x="3573" y="3218"/>
                    <a:pt x="3254" y="3423"/>
                  </a:cubicBezTo>
                  <a:cubicBezTo>
                    <a:pt x="2876" y="3625"/>
                    <a:pt x="2499" y="3858"/>
                    <a:pt x="2120" y="4062"/>
                  </a:cubicBezTo>
                  <a:cubicBezTo>
                    <a:pt x="1805" y="4245"/>
                    <a:pt x="1467" y="4477"/>
                    <a:pt x="1105" y="4477"/>
                  </a:cubicBezTo>
                  <a:cubicBezTo>
                    <a:pt x="1066" y="4477"/>
                    <a:pt x="1027" y="4475"/>
                    <a:pt x="988" y="4469"/>
                  </a:cubicBezTo>
                  <a:cubicBezTo>
                    <a:pt x="988" y="4439"/>
                    <a:pt x="958" y="4411"/>
                    <a:pt x="958" y="4411"/>
                  </a:cubicBezTo>
                  <a:cubicBezTo>
                    <a:pt x="1074" y="4411"/>
                    <a:pt x="1190" y="4323"/>
                    <a:pt x="1248" y="4206"/>
                  </a:cubicBezTo>
                  <a:lnTo>
                    <a:pt x="1248" y="4090"/>
                  </a:lnTo>
                  <a:cubicBezTo>
                    <a:pt x="1279" y="4120"/>
                    <a:pt x="1307" y="4120"/>
                    <a:pt x="1337" y="4120"/>
                  </a:cubicBezTo>
                  <a:lnTo>
                    <a:pt x="1395" y="4120"/>
                  </a:lnTo>
                  <a:cubicBezTo>
                    <a:pt x="1453" y="4120"/>
                    <a:pt x="1539" y="4090"/>
                    <a:pt x="1569" y="4032"/>
                  </a:cubicBezTo>
                  <a:lnTo>
                    <a:pt x="1597" y="4032"/>
                  </a:lnTo>
                  <a:cubicBezTo>
                    <a:pt x="1918" y="3858"/>
                    <a:pt x="2208" y="3567"/>
                    <a:pt x="2469" y="3335"/>
                  </a:cubicBezTo>
                  <a:cubicBezTo>
                    <a:pt x="2817" y="3074"/>
                    <a:pt x="3138" y="2812"/>
                    <a:pt x="3487" y="2551"/>
                  </a:cubicBezTo>
                  <a:cubicBezTo>
                    <a:pt x="3631" y="2435"/>
                    <a:pt x="3805" y="2319"/>
                    <a:pt x="3980" y="2231"/>
                  </a:cubicBezTo>
                  <a:cubicBezTo>
                    <a:pt x="4126" y="2114"/>
                    <a:pt x="4300" y="2056"/>
                    <a:pt x="4445" y="1940"/>
                  </a:cubicBezTo>
                  <a:cubicBezTo>
                    <a:pt x="4735" y="1738"/>
                    <a:pt x="4503" y="1447"/>
                    <a:pt x="4300" y="1301"/>
                  </a:cubicBezTo>
                  <a:cubicBezTo>
                    <a:pt x="4154" y="1185"/>
                    <a:pt x="3980" y="1068"/>
                    <a:pt x="3836" y="1040"/>
                  </a:cubicBezTo>
                  <a:cubicBezTo>
                    <a:pt x="3787" y="1024"/>
                    <a:pt x="3738" y="1017"/>
                    <a:pt x="3690" y="1017"/>
                  </a:cubicBezTo>
                  <a:cubicBezTo>
                    <a:pt x="3566" y="1017"/>
                    <a:pt x="3446" y="1064"/>
                    <a:pt x="3340" y="1126"/>
                  </a:cubicBezTo>
                  <a:cubicBezTo>
                    <a:pt x="2906" y="1301"/>
                    <a:pt x="2527" y="1505"/>
                    <a:pt x="2120" y="1680"/>
                  </a:cubicBezTo>
                  <a:cubicBezTo>
                    <a:pt x="1744" y="1854"/>
                    <a:pt x="1365" y="2028"/>
                    <a:pt x="1016" y="2261"/>
                  </a:cubicBezTo>
                  <a:cubicBezTo>
                    <a:pt x="698" y="2493"/>
                    <a:pt x="435" y="2784"/>
                    <a:pt x="291" y="3132"/>
                  </a:cubicBezTo>
                  <a:cubicBezTo>
                    <a:pt x="175" y="3451"/>
                    <a:pt x="175" y="3858"/>
                    <a:pt x="465" y="4090"/>
                  </a:cubicBezTo>
                  <a:cubicBezTo>
                    <a:pt x="471" y="4096"/>
                    <a:pt x="478" y="4099"/>
                    <a:pt x="487" y="4099"/>
                  </a:cubicBezTo>
                  <a:cubicBezTo>
                    <a:pt x="522" y="4099"/>
                    <a:pt x="570" y="4056"/>
                    <a:pt x="523" y="4032"/>
                  </a:cubicBezTo>
                  <a:cubicBezTo>
                    <a:pt x="28" y="3567"/>
                    <a:pt x="493" y="2812"/>
                    <a:pt x="900" y="2493"/>
                  </a:cubicBezTo>
                  <a:cubicBezTo>
                    <a:pt x="1132" y="2261"/>
                    <a:pt x="1453" y="2114"/>
                    <a:pt x="1744" y="1970"/>
                  </a:cubicBezTo>
                  <a:cubicBezTo>
                    <a:pt x="2034" y="1824"/>
                    <a:pt x="2353" y="1680"/>
                    <a:pt x="2673" y="1533"/>
                  </a:cubicBezTo>
                  <a:cubicBezTo>
                    <a:pt x="2817" y="1475"/>
                    <a:pt x="2964" y="1389"/>
                    <a:pt x="3108" y="1331"/>
                  </a:cubicBezTo>
                  <a:cubicBezTo>
                    <a:pt x="3282" y="1243"/>
                    <a:pt x="3429" y="1157"/>
                    <a:pt x="3631" y="1126"/>
                  </a:cubicBezTo>
                  <a:cubicBezTo>
                    <a:pt x="3653" y="1123"/>
                    <a:pt x="3675" y="1121"/>
                    <a:pt x="3697" y="1121"/>
                  </a:cubicBezTo>
                  <a:cubicBezTo>
                    <a:pt x="3843" y="1121"/>
                    <a:pt x="3974" y="1199"/>
                    <a:pt x="4126" y="1301"/>
                  </a:cubicBezTo>
                  <a:cubicBezTo>
                    <a:pt x="4184" y="1359"/>
                    <a:pt x="4270" y="1417"/>
                    <a:pt x="4359" y="1475"/>
                  </a:cubicBezTo>
                  <a:cubicBezTo>
                    <a:pt x="4300" y="1475"/>
                    <a:pt x="4242" y="1475"/>
                    <a:pt x="4184" y="1533"/>
                  </a:cubicBezTo>
                  <a:cubicBezTo>
                    <a:pt x="4184" y="1475"/>
                    <a:pt x="4154" y="1447"/>
                    <a:pt x="4154" y="1447"/>
                  </a:cubicBezTo>
                  <a:cubicBezTo>
                    <a:pt x="4123" y="1405"/>
                    <a:pt x="4091" y="1390"/>
                    <a:pt x="4060" y="1390"/>
                  </a:cubicBezTo>
                  <a:cubicBezTo>
                    <a:pt x="4004" y="1390"/>
                    <a:pt x="3949" y="1438"/>
                    <a:pt x="3894" y="1475"/>
                  </a:cubicBezTo>
                  <a:cubicBezTo>
                    <a:pt x="3867" y="1435"/>
                    <a:pt x="3815" y="1414"/>
                    <a:pt x="3759" y="1414"/>
                  </a:cubicBezTo>
                  <a:cubicBezTo>
                    <a:pt x="3693" y="1414"/>
                    <a:pt x="3620" y="1443"/>
                    <a:pt x="3573" y="1505"/>
                  </a:cubicBezTo>
                  <a:cubicBezTo>
                    <a:pt x="3573" y="1475"/>
                    <a:pt x="3545" y="1475"/>
                    <a:pt x="3515" y="1447"/>
                  </a:cubicBezTo>
                  <a:cubicBezTo>
                    <a:pt x="3489" y="1437"/>
                    <a:pt x="3463" y="1432"/>
                    <a:pt x="3437" y="1432"/>
                  </a:cubicBezTo>
                  <a:cubicBezTo>
                    <a:pt x="3323" y="1432"/>
                    <a:pt x="3224" y="1531"/>
                    <a:pt x="3224" y="1649"/>
                  </a:cubicBezTo>
                  <a:cubicBezTo>
                    <a:pt x="3199" y="1641"/>
                    <a:pt x="3172" y="1638"/>
                    <a:pt x="3144" y="1638"/>
                  </a:cubicBezTo>
                  <a:cubicBezTo>
                    <a:pt x="3076" y="1638"/>
                    <a:pt x="3005" y="1658"/>
                    <a:pt x="2964" y="1680"/>
                  </a:cubicBezTo>
                  <a:cubicBezTo>
                    <a:pt x="2906" y="1680"/>
                    <a:pt x="2848" y="1738"/>
                    <a:pt x="2848" y="1824"/>
                  </a:cubicBezTo>
                  <a:cubicBezTo>
                    <a:pt x="2731" y="1824"/>
                    <a:pt x="2643" y="1940"/>
                    <a:pt x="2615" y="2056"/>
                  </a:cubicBezTo>
                  <a:cubicBezTo>
                    <a:pt x="2585" y="2056"/>
                    <a:pt x="2527" y="2086"/>
                    <a:pt x="2499" y="2114"/>
                  </a:cubicBezTo>
                  <a:cubicBezTo>
                    <a:pt x="2469" y="2056"/>
                    <a:pt x="2411" y="2028"/>
                    <a:pt x="2325" y="2028"/>
                  </a:cubicBezTo>
                  <a:cubicBezTo>
                    <a:pt x="2236" y="2028"/>
                    <a:pt x="2208" y="2056"/>
                    <a:pt x="2178" y="2145"/>
                  </a:cubicBezTo>
                  <a:cubicBezTo>
                    <a:pt x="2178" y="2203"/>
                    <a:pt x="2150" y="2261"/>
                    <a:pt x="2178" y="2289"/>
                  </a:cubicBezTo>
                  <a:cubicBezTo>
                    <a:pt x="2120" y="2261"/>
                    <a:pt x="2062" y="2231"/>
                    <a:pt x="2004" y="2231"/>
                  </a:cubicBezTo>
                  <a:cubicBezTo>
                    <a:pt x="1918" y="2231"/>
                    <a:pt x="1860" y="2261"/>
                    <a:pt x="1830" y="2319"/>
                  </a:cubicBezTo>
                  <a:cubicBezTo>
                    <a:pt x="1813" y="2313"/>
                    <a:pt x="1795" y="2310"/>
                    <a:pt x="1776" y="2310"/>
                  </a:cubicBezTo>
                  <a:cubicBezTo>
                    <a:pt x="1701" y="2310"/>
                    <a:pt x="1621" y="2353"/>
                    <a:pt x="1597" y="2377"/>
                  </a:cubicBezTo>
                  <a:cubicBezTo>
                    <a:pt x="1585" y="2373"/>
                    <a:pt x="1572" y="2371"/>
                    <a:pt x="1559" y="2371"/>
                  </a:cubicBezTo>
                  <a:cubicBezTo>
                    <a:pt x="1479" y="2371"/>
                    <a:pt x="1387" y="2439"/>
                    <a:pt x="1337" y="2463"/>
                  </a:cubicBezTo>
                  <a:cubicBezTo>
                    <a:pt x="1279" y="2521"/>
                    <a:pt x="1221" y="2579"/>
                    <a:pt x="1248" y="2637"/>
                  </a:cubicBezTo>
                  <a:cubicBezTo>
                    <a:pt x="1132" y="2668"/>
                    <a:pt x="1104" y="2812"/>
                    <a:pt x="1132" y="2928"/>
                  </a:cubicBezTo>
                  <a:cubicBezTo>
                    <a:pt x="1104" y="2900"/>
                    <a:pt x="1074" y="2900"/>
                    <a:pt x="1046" y="2900"/>
                  </a:cubicBezTo>
                  <a:cubicBezTo>
                    <a:pt x="930" y="2900"/>
                    <a:pt x="842" y="2986"/>
                    <a:pt x="814" y="3102"/>
                  </a:cubicBezTo>
                  <a:cubicBezTo>
                    <a:pt x="814" y="3132"/>
                    <a:pt x="842" y="3307"/>
                    <a:pt x="900" y="3307"/>
                  </a:cubicBezTo>
                  <a:cubicBezTo>
                    <a:pt x="842" y="3307"/>
                    <a:pt x="756" y="3365"/>
                    <a:pt x="698" y="3423"/>
                  </a:cubicBezTo>
                  <a:cubicBezTo>
                    <a:pt x="639" y="3481"/>
                    <a:pt x="698" y="3567"/>
                    <a:pt x="784" y="3597"/>
                  </a:cubicBezTo>
                  <a:cubicBezTo>
                    <a:pt x="667" y="3714"/>
                    <a:pt x="639" y="3916"/>
                    <a:pt x="784" y="4004"/>
                  </a:cubicBezTo>
                  <a:cubicBezTo>
                    <a:pt x="784" y="4032"/>
                    <a:pt x="784" y="4032"/>
                    <a:pt x="756" y="4062"/>
                  </a:cubicBezTo>
                  <a:cubicBezTo>
                    <a:pt x="725" y="4120"/>
                    <a:pt x="725" y="4206"/>
                    <a:pt x="756" y="4264"/>
                  </a:cubicBezTo>
                  <a:cubicBezTo>
                    <a:pt x="725" y="4237"/>
                    <a:pt x="698" y="4237"/>
                    <a:pt x="667" y="4237"/>
                  </a:cubicBezTo>
                  <a:cubicBezTo>
                    <a:pt x="609" y="4237"/>
                    <a:pt x="551" y="4237"/>
                    <a:pt x="523" y="4264"/>
                  </a:cubicBezTo>
                  <a:cubicBezTo>
                    <a:pt x="175" y="4004"/>
                    <a:pt x="58" y="3567"/>
                    <a:pt x="175" y="3160"/>
                  </a:cubicBezTo>
                  <a:cubicBezTo>
                    <a:pt x="291" y="2726"/>
                    <a:pt x="609" y="2405"/>
                    <a:pt x="958" y="2145"/>
                  </a:cubicBezTo>
                  <a:cubicBezTo>
                    <a:pt x="1365" y="1882"/>
                    <a:pt x="1802" y="1680"/>
                    <a:pt x="2208" y="1475"/>
                  </a:cubicBezTo>
                  <a:cubicBezTo>
                    <a:pt x="2643" y="1243"/>
                    <a:pt x="3108" y="1010"/>
                    <a:pt x="3573" y="894"/>
                  </a:cubicBezTo>
                  <a:cubicBezTo>
                    <a:pt x="3863" y="836"/>
                    <a:pt x="4126" y="808"/>
                    <a:pt x="4417" y="808"/>
                  </a:cubicBezTo>
                  <a:cubicBezTo>
                    <a:pt x="4594" y="829"/>
                    <a:pt x="4804" y="885"/>
                    <a:pt x="4997" y="885"/>
                  </a:cubicBezTo>
                  <a:cubicBezTo>
                    <a:pt x="5058" y="885"/>
                    <a:pt x="5117" y="880"/>
                    <a:pt x="5172" y="866"/>
                  </a:cubicBezTo>
                  <a:cubicBezTo>
                    <a:pt x="5200" y="866"/>
                    <a:pt x="5200" y="836"/>
                    <a:pt x="5200" y="836"/>
                  </a:cubicBezTo>
                  <a:cubicBezTo>
                    <a:pt x="5579" y="692"/>
                    <a:pt x="5753" y="139"/>
                    <a:pt x="6218" y="111"/>
                  </a:cubicBezTo>
                  <a:cubicBezTo>
                    <a:pt x="6237" y="109"/>
                    <a:pt x="6255" y="108"/>
                    <a:pt x="6274" y="108"/>
                  </a:cubicBezTo>
                  <a:close/>
                  <a:moveTo>
                    <a:pt x="639" y="4310"/>
                  </a:moveTo>
                  <a:cubicBezTo>
                    <a:pt x="678" y="4310"/>
                    <a:pt x="717" y="4323"/>
                    <a:pt x="756" y="4323"/>
                  </a:cubicBezTo>
                  <a:cubicBezTo>
                    <a:pt x="814" y="4353"/>
                    <a:pt x="842" y="4381"/>
                    <a:pt x="872" y="4411"/>
                  </a:cubicBezTo>
                  <a:lnTo>
                    <a:pt x="872" y="4439"/>
                  </a:lnTo>
                  <a:cubicBezTo>
                    <a:pt x="872" y="4527"/>
                    <a:pt x="842" y="4613"/>
                    <a:pt x="756" y="4643"/>
                  </a:cubicBezTo>
                  <a:cubicBezTo>
                    <a:pt x="729" y="4654"/>
                    <a:pt x="704" y="4659"/>
                    <a:pt x="681" y="4659"/>
                  </a:cubicBezTo>
                  <a:cubicBezTo>
                    <a:pt x="581" y="4659"/>
                    <a:pt x="523" y="4564"/>
                    <a:pt x="523" y="4469"/>
                  </a:cubicBezTo>
                  <a:cubicBezTo>
                    <a:pt x="523" y="4411"/>
                    <a:pt x="523" y="4353"/>
                    <a:pt x="581" y="4323"/>
                  </a:cubicBezTo>
                  <a:cubicBezTo>
                    <a:pt x="601" y="4313"/>
                    <a:pt x="620" y="4310"/>
                    <a:pt x="639" y="4310"/>
                  </a:cubicBezTo>
                  <a:close/>
                  <a:moveTo>
                    <a:pt x="6301" y="0"/>
                  </a:moveTo>
                  <a:cubicBezTo>
                    <a:pt x="6103" y="0"/>
                    <a:pt x="5914" y="85"/>
                    <a:pt x="5753" y="227"/>
                  </a:cubicBezTo>
                  <a:cubicBezTo>
                    <a:pt x="5521" y="429"/>
                    <a:pt x="5347" y="720"/>
                    <a:pt x="5026" y="808"/>
                  </a:cubicBezTo>
                  <a:cubicBezTo>
                    <a:pt x="4793" y="778"/>
                    <a:pt x="4591" y="720"/>
                    <a:pt x="4359" y="720"/>
                  </a:cubicBezTo>
                  <a:cubicBezTo>
                    <a:pt x="4126" y="720"/>
                    <a:pt x="3863" y="750"/>
                    <a:pt x="3631" y="808"/>
                  </a:cubicBezTo>
                  <a:cubicBezTo>
                    <a:pt x="3108" y="924"/>
                    <a:pt x="2615" y="1157"/>
                    <a:pt x="2150" y="1389"/>
                  </a:cubicBezTo>
                  <a:cubicBezTo>
                    <a:pt x="1365" y="1796"/>
                    <a:pt x="261" y="2231"/>
                    <a:pt x="58" y="3218"/>
                  </a:cubicBezTo>
                  <a:cubicBezTo>
                    <a:pt x="0" y="3625"/>
                    <a:pt x="116" y="4062"/>
                    <a:pt x="465" y="4323"/>
                  </a:cubicBezTo>
                  <a:cubicBezTo>
                    <a:pt x="435" y="4381"/>
                    <a:pt x="435" y="4439"/>
                    <a:pt x="435" y="4527"/>
                  </a:cubicBezTo>
                  <a:cubicBezTo>
                    <a:pt x="461" y="4652"/>
                    <a:pt x="552" y="4735"/>
                    <a:pt x="670" y="4735"/>
                  </a:cubicBezTo>
                  <a:cubicBezTo>
                    <a:pt x="688" y="4735"/>
                    <a:pt x="706" y="4733"/>
                    <a:pt x="725" y="4729"/>
                  </a:cubicBezTo>
                  <a:cubicBezTo>
                    <a:pt x="842" y="4729"/>
                    <a:pt x="900" y="4643"/>
                    <a:pt x="958" y="4555"/>
                  </a:cubicBezTo>
                  <a:cubicBezTo>
                    <a:pt x="995" y="4558"/>
                    <a:pt x="1032" y="4560"/>
                    <a:pt x="1068" y="4560"/>
                  </a:cubicBezTo>
                  <a:cubicBezTo>
                    <a:pt x="1375" y="4560"/>
                    <a:pt x="1658" y="4450"/>
                    <a:pt x="1918" y="4295"/>
                  </a:cubicBezTo>
                  <a:cubicBezTo>
                    <a:pt x="2294" y="4090"/>
                    <a:pt x="2673" y="3858"/>
                    <a:pt x="3022" y="3655"/>
                  </a:cubicBezTo>
                  <a:cubicBezTo>
                    <a:pt x="3399" y="3451"/>
                    <a:pt x="3747" y="3249"/>
                    <a:pt x="4096" y="3044"/>
                  </a:cubicBezTo>
                  <a:cubicBezTo>
                    <a:pt x="4300" y="2928"/>
                    <a:pt x="4475" y="2842"/>
                    <a:pt x="4649" y="2726"/>
                  </a:cubicBezTo>
                  <a:cubicBezTo>
                    <a:pt x="4793" y="2637"/>
                    <a:pt x="4940" y="2551"/>
                    <a:pt x="5084" y="2435"/>
                  </a:cubicBezTo>
                  <a:cubicBezTo>
                    <a:pt x="5200" y="2347"/>
                    <a:pt x="5258" y="2231"/>
                    <a:pt x="5316" y="2114"/>
                  </a:cubicBezTo>
                  <a:cubicBezTo>
                    <a:pt x="5316" y="2028"/>
                    <a:pt x="5316" y="1940"/>
                    <a:pt x="5347" y="1854"/>
                  </a:cubicBezTo>
                  <a:cubicBezTo>
                    <a:pt x="5374" y="1738"/>
                    <a:pt x="5463" y="1649"/>
                    <a:pt x="5579" y="1591"/>
                  </a:cubicBezTo>
                  <a:cubicBezTo>
                    <a:pt x="5870" y="1447"/>
                    <a:pt x="6246" y="1505"/>
                    <a:pt x="6537" y="1359"/>
                  </a:cubicBezTo>
                  <a:cubicBezTo>
                    <a:pt x="7090" y="1099"/>
                    <a:pt x="7118" y="313"/>
                    <a:pt x="6567" y="53"/>
                  </a:cubicBezTo>
                  <a:cubicBezTo>
                    <a:pt x="6478" y="17"/>
                    <a:pt x="6389" y="0"/>
                    <a:pt x="630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26b77b90d66_4_22"/>
            <p:cNvSpPr/>
            <p:nvPr/>
          </p:nvSpPr>
          <p:spPr>
            <a:xfrm>
              <a:off x="3767870" y="2567985"/>
              <a:ext cx="84051" cy="107317"/>
            </a:xfrm>
            <a:custGeom>
              <a:avLst/>
              <a:gdLst/>
              <a:ahLst/>
              <a:cxnLst/>
              <a:rect l="l" t="t" r="r" b="b"/>
              <a:pathLst>
                <a:path w="466" h="595" extrusionOk="0">
                  <a:moveTo>
                    <a:pt x="436" y="1"/>
                  </a:moveTo>
                  <a:cubicBezTo>
                    <a:pt x="233" y="117"/>
                    <a:pt x="1" y="319"/>
                    <a:pt x="1" y="582"/>
                  </a:cubicBezTo>
                  <a:cubicBezTo>
                    <a:pt x="1" y="582"/>
                    <a:pt x="13" y="594"/>
                    <a:pt x="22" y="594"/>
                  </a:cubicBezTo>
                  <a:cubicBezTo>
                    <a:pt x="26" y="594"/>
                    <a:pt x="29" y="591"/>
                    <a:pt x="29" y="582"/>
                  </a:cubicBezTo>
                  <a:cubicBezTo>
                    <a:pt x="87" y="493"/>
                    <a:pt x="117" y="377"/>
                    <a:pt x="175" y="291"/>
                  </a:cubicBezTo>
                  <a:cubicBezTo>
                    <a:pt x="261" y="203"/>
                    <a:pt x="350" y="87"/>
                    <a:pt x="436" y="28"/>
                  </a:cubicBezTo>
                  <a:cubicBezTo>
                    <a:pt x="466" y="28"/>
                    <a:pt x="466" y="1"/>
                    <a:pt x="43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26b77b90d66_4_22"/>
            <p:cNvSpPr/>
            <p:nvPr/>
          </p:nvSpPr>
          <p:spPr>
            <a:xfrm>
              <a:off x="3741536" y="2552113"/>
              <a:ext cx="68540" cy="84050"/>
            </a:xfrm>
            <a:custGeom>
              <a:avLst/>
              <a:gdLst/>
              <a:ahLst/>
              <a:cxnLst/>
              <a:rect l="l" t="t" r="r" b="b"/>
              <a:pathLst>
                <a:path w="380" h="466" extrusionOk="0">
                  <a:moveTo>
                    <a:pt x="349" y="0"/>
                  </a:moveTo>
                  <a:cubicBezTo>
                    <a:pt x="263" y="58"/>
                    <a:pt x="175" y="116"/>
                    <a:pt x="117" y="205"/>
                  </a:cubicBezTo>
                  <a:cubicBezTo>
                    <a:pt x="59" y="263"/>
                    <a:pt x="1" y="349"/>
                    <a:pt x="1" y="437"/>
                  </a:cubicBezTo>
                  <a:cubicBezTo>
                    <a:pt x="1" y="465"/>
                    <a:pt x="1" y="465"/>
                    <a:pt x="31" y="465"/>
                  </a:cubicBezTo>
                  <a:cubicBezTo>
                    <a:pt x="89" y="407"/>
                    <a:pt x="117" y="291"/>
                    <a:pt x="175" y="233"/>
                  </a:cubicBezTo>
                  <a:cubicBezTo>
                    <a:pt x="233" y="175"/>
                    <a:pt x="291" y="89"/>
                    <a:pt x="349" y="30"/>
                  </a:cubicBezTo>
                  <a:cubicBezTo>
                    <a:pt x="379" y="30"/>
                    <a:pt x="349" y="0"/>
                    <a:pt x="34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6b77b90d66_4_22"/>
            <p:cNvSpPr/>
            <p:nvPr/>
          </p:nvSpPr>
          <p:spPr>
            <a:xfrm>
              <a:off x="3552872" y="2725264"/>
              <a:ext cx="5591" cy="5231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1" y="0"/>
                  </a:moveTo>
                  <a:lnTo>
                    <a:pt x="1" y="28"/>
                  </a:lnTo>
                  <a:lnTo>
                    <a:pt x="31" y="2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26b77b90d66_4_22"/>
            <p:cNvSpPr/>
            <p:nvPr/>
          </p:nvSpPr>
          <p:spPr>
            <a:xfrm>
              <a:off x="3124679" y="2812019"/>
              <a:ext cx="465348" cy="318885"/>
            </a:xfrm>
            <a:custGeom>
              <a:avLst/>
              <a:gdLst/>
              <a:ahLst/>
              <a:cxnLst/>
              <a:rect l="l" t="t" r="r" b="b"/>
              <a:pathLst>
                <a:path w="2580" h="1768" extrusionOk="0">
                  <a:moveTo>
                    <a:pt x="2568" y="0"/>
                  </a:moveTo>
                  <a:cubicBezTo>
                    <a:pt x="2564" y="0"/>
                    <a:pt x="2558" y="4"/>
                    <a:pt x="2549" y="12"/>
                  </a:cubicBezTo>
                  <a:cubicBezTo>
                    <a:pt x="2056" y="244"/>
                    <a:pt x="1561" y="477"/>
                    <a:pt x="1096" y="767"/>
                  </a:cubicBezTo>
                  <a:cubicBezTo>
                    <a:pt x="719" y="1030"/>
                    <a:pt x="282" y="1321"/>
                    <a:pt x="22" y="1727"/>
                  </a:cubicBezTo>
                  <a:cubicBezTo>
                    <a:pt x="1" y="1747"/>
                    <a:pt x="23" y="1768"/>
                    <a:pt x="39" y="1768"/>
                  </a:cubicBezTo>
                  <a:cubicBezTo>
                    <a:pt x="45" y="1768"/>
                    <a:pt x="50" y="1764"/>
                    <a:pt x="50" y="1755"/>
                  </a:cubicBezTo>
                  <a:cubicBezTo>
                    <a:pt x="224" y="1581"/>
                    <a:pt x="371" y="1407"/>
                    <a:pt x="573" y="1232"/>
                  </a:cubicBezTo>
                  <a:lnTo>
                    <a:pt x="1184" y="798"/>
                  </a:lnTo>
                  <a:cubicBezTo>
                    <a:pt x="1649" y="535"/>
                    <a:pt x="2114" y="275"/>
                    <a:pt x="2579" y="42"/>
                  </a:cubicBezTo>
                  <a:cubicBezTo>
                    <a:pt x="2579" y="21"/>
                    <a:pt x="2579" y="0"/>
                    <a:pt x="256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26b77b90d66_4_22"/>
            <p:cNvSpPr/>
            <p:nvPr/>
          </p:nvSpPr>
          <p:spPr>
            <a:xfrm>
              <a:off x="3474412" y="2656905"/>
              <a:ext cx="84051" cy="47436"/>
            </a:xfrm>
            <a:custGeom>
              <a:avLst/>
              <a:gdLst/>
              <a:ahLst/>
              <a:cxnLst/>
              <a:rect l="l" t="t" r="r" b="b"/>
              <a:pathLst>
                <a:path w="466" h="263" extrusionOk="0">
                  <a:moveTo>
                    <a:pt x="408" y="0"/>
                  </a:moveTo>
                  <a:cubicBezTo>
                    <a:pt x="291" y="58"/>
                    <a:pt x="145" y="147"/>
                    <a:pt x="29" y="205"/>
                  </a:cubicBezTo>
                  <a:cubicBezTo>
                    <a:pt x="1" y="233"/>
                    <a:pt x="29" y="263"/>
                    <a:pt x="59" y="263"/>
                  </a:cubicBezTo>
                  <a:cubicBezTo>
                    <a:pt x="175" y="175"/>
                    <a:pt x="319" y="147"/>
                    <a:pt x="436" y="58"/>
                  </a:cubicBezTo>
                  <a:cubicBezTo>
                    <a:pt x="466" y="31"/>
                    <a:pt x="436" y="0"/>
                    <a:pt x="40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26b77b90d66_4_22"/>
            <p:cNvSpPr/>
            <p:nvPr/>
          </p:nvSpPr>
          <p:spPr>
            <a:xfrm>
              <a:off x="3542410" y="2698750"/>
              <a:ext cx="31564" cy="21103"/>
            </a:xfrm>
            <a:custGeom>
              <a:avLst/>
              <a:gdLst/>
              <a:ahLst/>
              <a:cxnLst/>
              <a:rect l="l" t="t" r="r" b="b"/>
              <a:pathLst>
                <a:path w="175" h="117" extrusionOk="0">
                  <a:moveTo>
                    <a:pt x="147" y="1"/>
                  </a:moveTo>
                  <a:cubicBezTo>
                    <a:pt x="89" y="31"/>
                    <a:pt x="59" y="59"/>
                    <a:pt x="31" y="59"/>
                  </a:cubicBezTo>
                  <a:cubicBezTo>
                    <a:pt x="0" y="89"/>
                    <a:pt x="31" y="117"/>
                    <a:pt x="31" y="117"/>
                  </a:cubicBezTo>
                  <a:cubicBezTo>
                    <a:pt x="89" y="89"/>
                    <a:pt x="117" y="59"/>
                    <a:pt x="147" y="59"/>
                  </a:cubicBezTo>
                  <a:cubicBezTo>
                    <a:pt x="175" y="31"/>
                    <a:pt x="175" y="1"/>
                    <a:pt x="14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b77b90d66_4_28"/>
          <p:cNvSpPr txBox="1">
            <a:spLocks noGrp="1"/>
          </p:cNvSpPr>
          <p:nvPr>
            <p:ph type="ctrTitle"/>
          </p:nvPr>
        </p:nvSpPr>
        <p:spPr>
          <a:xfrm>
            <a:off x="311700" y="82200"/>
            <a:ext cx="85206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 Flow</a:t>
            </a:r>
            <a:endParaRPr/>
          </a:p>
        </p:txBody>
      </p:sp>
      <p:pic>
        <p:nvPicPr>
          <p:cNvPr id="408" name="Google Shape;408;g26b77b90d66_4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100"/>
            <a:ext cx="8839198" cy="307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6b77b90d66_4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3295"/>
            <a:ext cx="9144000" cy="3181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g26b77b90d66_0_0"/>
          <p:cNvGrpSpPr/>
          <p:nvPr/>
        </p:nvGrpSpPr>
        <p:grpSpPr>
          <a:xfrm flipH="1">
            <a:off x="457197" y="1314150"/>
            <a:ext cx="6901403" cy="929001"/>
            <a:chOff x="1785397" y="1161750"/>
            <a:chExt cx="6901403" cy="929001"/>
          </a:xfrm>
        </p:grpSpPr>
        <p:sp>
          <p:nvSpPr>
            <p:cNvPr id="415" name="Google Shape;415;g26b77b90d66_0_0"/>
            <p:cNvSpPr/>
            <p:nvPr/>
          </p:nvSpPr>
          <p:spPr>
            <a:xfrm>
              <a:off x="3807687" y="1162100"/>
              <a:ext cx="539414" cy="928651"/>
            </a:xfrm>
            <a:custGeom>
              <a:avLst/>
              <a:gdLst/>
              <a:ahLst/>
              <a:cxnLst/>
              <a:rect l="l" t="t" r="r" b="b"/>
              <a:pathLst>
                <a:path w="19766" h="34029" extrusionOk="0">
                  <a:moveTo>
                    <a:pt x="19765" y="0"/>
                  </a:moveTo>
                  <a:lnTo>
                    <a:pt x="1" y="12299"/>
                  </a:lnTo>
                  <a:lnTo>
                    <a:pt x="1" y="34028"/>
                  </a:lnTo>
                  <a:lnTo>
                    <a:pt x="19765" y="27837"/>
                  </a:lnTo>
                  <a:lnTo>
                    <a:pt x="19765" y="0"/>
                  </a:lnTo>
                  <a:close/>
                </a:path>
              </a:pathLst>
            </a:custGeom>
            <a:solidFill>
              <a:srgbClr val="A80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840D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26b77b90d66_0_0"/>
            <p:cNvSpPr/>
            <p:nvPr/>
          </p:nvSpPr>
          <p:spPr>
            <a:xfrm rot="5400000">
              <a:off x="6137250" y="-627850"/>
              <a:ext cx="759600" cy="433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840D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6b77b90d66_0_0"/>
            <p:cNvSpPr/>
            <p:nvPr/>
          </p:nvSpPr>
          <p:spPr>
            <a:xfrm>
              <a:off x="1785397" y="1497725"/>
              <a:ext cx="2022468" cy="593012"/>
            </a:xfrm>
            <a:custGeom>
              <a:avLst/>
              <a:gdLst/>
              <a:ahLst/>
              <a:cxnLst/>
              <a:rect l="l" t="t" r="r" b="b"/>
              <a:pathLst>
                <a:path w="65378" h="21730" extrusionOk="0">
                  <a:moveTo>
                    <a:pt x="1" y="0"/>
                  </a:moveTo>
                  <a:lnTo>
                    <a:pt x="1" y="21729"/>
                  </a:lnTo>
                  <a:lnTo>
                    <a:pt x="65378" y="21729"/>
                  </a:lnTo>
                  <a:lnTo>
                    <a:pt x="65378" y="0"/>
                  </a:lnTo>
                  <a:close/>
                </a:path>
              </a:pathLst>
            </a:custGeom>
            <a:solidFill>
              <a:srgbClr val="FFC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840D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26b77b90d66_0_0"/>
            <p:cNvSpPr/>
            <p:nvPr/>
          </p:nvSpPr>
          <p:spPr>
            <a:xfrm>
              <a:off x="3807687" y="1161750"/>
              <a:ext cx="539414" cy="928651"/>
            </a:xfrm>
            <a:custGeom>
              <a:avLst/>
              <a:gdLst/>
              <a:ahLst/>
              <a:cxnLst/>
              <a:rect l="l" t="t" r="r" b="b"/>
              <a:pathLst>
                <a:path w="19766" h="34029" extrusionOk="0">
                  <a:moveTo>
                    <a:pt x="19765" y="0"/>
                  </a:moveTo>
                  <a:lnTo>
                    <a:pt x="1" y="12299"/>
                  </a:lnTo>
                  <a:lnTo>
                    <a:pt x="1" y="34028"/>
                  </a:lnTo>
                  <a:lnTo>
                    <a:pt x="19765" y="27837"/>
                  </a:lnTo>
                  <a:lnTo>
                    <a:pt x="19765" y="0"/>
                  </a:lnTo>
                  <a:close/>
                </a:path>
              </a:pathLst>
            </a:custGeom>
            <a:solidFill>
              <a:srgbClr val="F8C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840D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g26b77b90d66_0_0"/>
          <p:cNvGrpSpPr/>
          <p:nvPr/>
        </p:nvGrpSpPr>
        <p:grpSpPr>
          <a:xfrm flipH="1">
            <a:off x="457368" y="2119948"/>
            <a:ext cx="6901232" cy="760991"/>
            <a:chOff x="1785397" y="1967548"/>
            <a:chExt cx="6901232" cy="760991"/>
          </a:xfrm>
        </p:grpSpPr>
        <p:sp>
          <p:nvSpPr>
            <p:cNvPr id="420" name="Google Shape;420;g26b77b90d66_0_0"/>
            <p:cNvSpPr/>
            <p:nvPr/>
          </p:nvSpPr>
          <p:spPr>
            <a:xfrm rot="5400000">
              <a:off x="6136929" y="177900"/>
              <a:ext cx="759900" cy="433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26b77b90d66_0_0"/>
            <p:cNvSpPr/>
            <p:nvPr/>
          </p:nvSpPr>
          <p:spPr>
            <a:xfrm>
              <a:off x="1785397" y="2135520"/>
              <a:ext cx="2022468" cy="593012"/>
            </a:xfrm>
            <a:custGeom>
              <a:avLst/>
              <a:gdLst/>
              <a:ahLst/>
              <a:cxnLst/>
              <a:rect l="l" t="t" r="r" b="b"/>
              <a:pathLst>
                <a:path w="65378" h="21730" extrusionOk="0">
                  <a:moveTo>
                    <a:pt x="1" y="0"/>
                  </a:moveTo>
                  <a:lnTo>
                    <a:pt x="1" y="21729"/>
                  </a:lnTo>
                  <a:lnTo>
                    <a:pt x="65378" y="21729"/>
                  </a:lnTo>
                  <a:lnTo>
                    <a:pt x="65378" y="0"/>
                  </a:lnTo>
                  <a:close/>
                </a:path>
              </a:pathLst>
            </a:custGeom>
            <a:solidFill>
              <a:srgbClr val="FC8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6b77b90d66_0_0"/>
            <p:cNvSpPr/>
            <p:nvPr/>
          </p:nvSpPr>
          <p:spPr>
            <a:xfrm>
              <a:off x="3807687" y="1968185"/>
              <a:ext cx="539414" cy="760354"/>
            </a:xfrm>
            <a:custGeom>
              <a:avLst/>
              <a:gdLst/>
              <a:ahLst/>
              <a:cxnLst/>
              <a:rect l="l" t="t" r="r" b="b"/>
              <a:pathLst>
                <a:path w="19766" h="27862" extrusionOk="0">
                  <a:moveTo>
                    <a:pt x="19765" y="1"/>
                  </a:moveTo>
                  <a:lnTo>
                    <a:pt x="1" y="6132"/>
                  </a:lnTo>
                  <a:lnTo>
                    <a:pt x="1" y="27861"/>
                  </a:lnTo>
                  <a:lnTo>
                    <a:pt x="19765" y="27837"/>
                  </a:lnTo>
                  <a:lnTo>
                    <a:pt x="19765" y="1"/>
                  </a:lnTo>
                  <a:close/>
                </a:path>
              </a:pathLst>
            </a:custGeom>
            <a:solidFill>
              <a:srgbClr val="E81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26b77b90d66_0_0"/>
            <p:cNvSpPr/>
            <p:nvPr/>
          </p:nvSpPr>
          <p:spPr>
            <a:xfrm>
              <a:off x="3807687" y="1967548"/>
              <a:ext cx="539414" cy="760354"/>
            </a:xfrm>
            <a:custGeom>
              <a:avLst/>
              <a:gdLst/>
              <a:ahLst/>
              <a:cxnLst/>
              <a:rect l="l" t="t" r="r" b="b"/>
              <a:pathLst>
                <a:path w="19766" h="27862" extrusionOk="0">
                  <a:moveTo>
                    <a:pt x="19765" y="1"/>
                  </a:moveTo>
                  <a:lnTo>
                    <a:pt x="1" y="6132"/>
                  </a:lnTo>
                  <a:lnTo>
                    <a:pt x="1" y="27861"/>
                  </a:lnTo>
                  <a:lnTo>
                    <a:pt x="19765" y="27837"/>
                  </a:lnTo>
                  <a:lnTo>
                    <a:pt x="19765" y="1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g26b77b90d66_0_0"/>
          <p:cNvGrpSpPr/>
          <p:nvPr/>
        </p:nvGrpSpPr>
        <p:grpSpPr>
          <a:xfrm flipH="1">
            <a:off x="457368" y="2925693"/>
            <a:ext cx="6901232" cy="760677"/>
            <a:chOff x="1785397" y="2773293"/>
            <a:chExt cx="6901232" cy="760677"/>
          </a:xfrm>
        </p:grpSpPr>
        <p:sp>
          <p:nvSpPr>
            <p:cNvPr id="425" name="Google Shape;425;g26b77b90d66_0_0"/>
            <p:cNvSpPr/>
            <p:nvPr/>
          </p:nvSpPr>
          <p:spPr>
            <a:xfrm rot="5400000">
              <a:off x="6137079" y="984100"/>
              <a:ext cx="759600" cy="433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26b77b90d66_0_0"/>
            <p:cNvSpPr/>
            <p:nvPr/>
          </p:nvSpPr>
          <p:spPr>
            <a:xfrm>
              <a:off x="1785397" y="2773643"/>
              <a:ext cx="2022468" cy="593012"/>
            </a:xfrm>
            <a:custGeom>
              <a:avLst/>
              <a:gdLst/>
              <a:ahLst/>
              <a:cxnLst/>
              <a:rect l="l" t="t" r="r" b="b"/>
              <a:pathLst>
                <a:path w="65378" h="21730" extrusionOk="0">
                  <a:moveTo>
                    <a:pt x="1" y="0"/>
                  </a:moveTo>
                  <a:lnTo>
                    <a:pt x="1" y="21729"/>
                  </a:lnTo>
                  <a:lnTo>
                    <a:pt x="65378" y="21729"/>
                  </a:lnTo>
                  <a:lnTo>
                    <a:pt x="65378" y="0"/>
                  </a:lnTo>
                  <a:close/>
                </a:path>
              </a:pathLst>
            </a:custGeom>
            <a:solidFill>
              <a:srgbClr val="C31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26b77b90d66_0_0"/>
            <p:cNvSpPr/>
            <p:nvPr/>
          </p:nvSpPr>
          <p:spPr>
            <a:xfrm>
              <a:off x="3807687" y="2773643"/>
              <a:ext cx="539414" cy="760327"/>
            </a:xfrm>
            <a:custGeom>
              <a:avLst/>
              <a:gdLst/>
              <a:ahLst/>
              <a:cxnLst/>
              <a:rect l="l" t="t" r="r" b="b"/>
              <a:pathLst>
                <a:path w="19766" h="27861" extrusionOk="0">
                  <a:moveTo>
                    <a:pt x="1" y="0"/>
                  </a:moveTo>
                  <a:lnTo>
                    <a:pt x="1" y="21729"/>
                  </a:lnTo>
                  <a:lnTo>
                    <a:pt x="19765" y="27861"/>
                  </a:lnTo>
                  <a:lnTo>
                    <a:pt x="1976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3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26b77b90d66_0_0"/>
            <p:cNvSpPr/>
            <p:nvPr/>
          </p:nvSpPr>
          <p:spPr>
            <a:xfrm>
              <a:off x="3807687" y="2773293"/>
              <a:ext cx="539414" cy="760327"/>
            </a:xfrm>
            <a:custGeom>
              <a:avLst/>
              <a:gdLst/>
              <a:ahLst/>
              <a:cxnLst/>
              <a:rect l="l" t="t" r="r" b="b"/>
              <a:pathLst>
                <a:path w="19766" h="27861" extrusionOk="0">
                  <a:moveTo>
                    <a:pt x="1" y="0"/>
                  </a:moveTo>
                  <a:lnTo>
                    <a:pt x="1" y="21729"/>
                  </a:lnTo>
                  <a:lnTo>
                    <a:pt x="19765" y="27861"/>
                  </a:lnTo>
                  <a:lnTo>
                    <a:pt x="1976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30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g26b77b90d66_0_0"/>
          <p:cNvGrpSpPr/>
          <p:nvPr/>
        </p:nvGrpSpPr>
        <p:grpSpPr>
          <a:xfrm flipH="1">
            <a:off x="457368" y="3564138"/>
            <a:ext cx="6901232" cy="928351"/>
            <a:chOff x="1785397" y="3411738"/>
            <a:chExt cx="6901232" cy="928351"/>
          </a:xfrm>
        </p:grpSpPr>
        <p:sp>
          <p:nvSpPr>
            <p:cNvPr id="430" name="Google Shape;430;g26b77b90d66_0_0"/>
            <p:cNvSpPr/>
            <p:nvPr/>
          </p:nvSpPr>
          <p:spPr>
            <a:xfrm rot="5400000">
              <a:off x="6137079" y="1789750"/>
              <a:ext cx="759600" cy="433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26b77b90d66_0_0"/>
            <p:cNvSpPr/>
            <p:nvPr/>
          </p:nvSpPr>
          <p:spPr>
            <a:xfrm>
              <a:off x="1785397" y="3411738"/>
              <a:ext cx="2022468" cy="593012"/>
            </a:xfrm>
            <a:custGeom>
              <a:avLst/>
              <a:gdLst/>
              <a:ahLst/>
              <a:cxnLst/>
              <a:rect l="l" t="t" r="r" b="b"/>
              <a:pathLst>
                <a:path w="65378" h="21730" extrusionOk="0">
                  <a:moveTo>
                    <a:pt x="1" y="1"/>
                  </a:moveTo>
                  <a:lnTo>
                    <a:pt x="1" y="21730"/>
                  </a:lnTo>
                  <a:lnTo>
                    <a:pt x="65378" y="21730"/>
                  </a:lnTo>
                  <a:lnTo>
                    <a:pt x="65378" y="1"/>
                  </a:ln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26b77b90d66_0_0"/>
            <p:cNvSpPr/>
            <p:nvPr/>
          </p:nvSpPr>
          <p:spPr>
            <a:xfrm>
              <a:off x="3807687" y="3411738"/>
              <a:ext cx="539414" cy="928351"/>
            </a:xfrm>
            <a:custGeom>
              <a:avLst/>
              <a:gdLst/>
              <a:ahLst/>
              <a:cxnLst/>
              <a:rect l="l" t="t" r="r" b="b"/>
              <a:pathLst>
                <a:path w="19766" h="34018" extrusionOk="0">
                  <a:moveTo>
                    <a:pt x="1" y="1"/>
                  </a:moveTo>
                  <a:lnTo>
                    <a:pt x="1" y="21730"/>
                  </a:lnTo>
                  <a:lnTo>
                    <a:pt x="19765" y="34017"/>
                  </a:lnTo>
                  <a:lnTo>
                    <a:pt x="19765" y="61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26b77b90d66_0_0"/>
            <p:cNvSpPr/>
            <p:nvPr/>
          </p:nvSpPr>
          <p:spPr>
            <a:xfrm>
              <a:off x="3807687" y="3411738"/>
              <a:ext cx="539414" cy="928351"/>
            </a:xfrm>
            <a:custGeom>
              <a:avLst/>
              <a:gdLst/>
              <a:ahLst/>
              <a:cxnLst/>
              <a:rect l="l" t="t" r="r" b="b"/>
              <a:pathLst>
                <a:path w="19766" h="34018" extrusionOk="0">
                  <a:moveTo>
                    <a:pt x="1" y="1"/>
                  </a:moveTo>
                  <a:lnTo>
                    <a:pt x="1" y="21730"/>
                  </a:lnTo>
                  <a:lnTo>
                    <a:pt x="19765" y="34017"/>
                  </a:lnTo>
                  <a:lnTo>
                    <a:pt x="19765" y="61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g26b77b90d66_0_0"/>
          <p:cNvSpPr/>
          <p:nvPr/>
        </p:nvSpPr>
        <p:spPr>
          <a:xfrm>
            <a:off x="6032851" y="1528538"/>
            <a:ext cx="2733600" cy="2733600"/>
          </a:xfrm>
          <a:prstGeom prst="ellipse">
            <a:avLst/>
          </a:prstGeom>
          <a:solidFill>
            <a:srgbClr val="A6E5FF"/>
          </a:solidFill>
          <a:ln>
            <a:noFill/>
          </a:ln>
          <a:effectLst>
            <a:outerShdw blurRad="400050" algn="bl" rotWithShape="0">
              <a:srgbClr val="000000">
                <a:alpha val="8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26b77b90d66_0_0"/>
          <p:cNvSpPr txBox="1"/>
          <p:nvPr/>
        </p:nvSpPr>
        <p:spPr>
          <a:xfrm>
            <a:off x="457200" y="377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Impact</a:t>
            </a:r>
            <a:endParaRPr sz="2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6" name="Google Shape;436;g26b77b90d66_0_0"/>
          <p:cNvSpPr txBox="1"/>
          <p:nvPr/>
        </p:nvSpPr>
        <p:spPr>
          <a:xfrm>
            <a:off x="730200" y="1528550"/>
            <a:ext cx="1471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721B65"/>
                </a:solidFill>
                <a:latin typeface="Fira Sans"/>
                <a:ea typeface="Fira Sans"/>
                <a:cs typeface="Fira Sans"/>
                <a:sym typeface="Fira Sans"/>
              </a:rPr>
              <a:t>Improved UX </a:t>
            </a:r>
            <a:endParaRPr sz="1900" b="1" i="0" u="none" strike="noStrike" cap="none">
              <a:solidFill>
                <a:srgbClr val="721B6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7" name="Google Shape;437;g26b77b90d66_0_0"/>
          <p:cNvSpPr txBox="1"/>
          <p:nvPr/>
        </p:nvSpPr>
        <p:spPr>
          <a:xfrm>
            <a:off x="1984175" y="1589950"/>
            <a:ext cx="2587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721B65"/>
                </a:solidFill>
                <a:latin typeface="Fira Sans"/>
                <a:ea typeface="Fira Sans"/>
                <a:cs typeface="Fira Sans"/>
                <a:sym typeface="Fira Sans"/>
              </a:rPr>
              <a:t>Deliver a personalized and aesthetically pleasing culinary journey for users.</a:t>
            </a:r>
            <a:endParaRPr sz="1200">
              <a:solidFill>
                <a:srgbClr val="721B6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721B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g26b77b90d66_0_0"/>
          <p:cNvSpPr txBox="1"/>
          <p:nvPr/>
        </p:nvSpPr>
        <p:spPr>
          <a:xfrm>
            <a:off x="730200" y="2311750"/>
            <a:ext cx="1786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Sustainability</a:t>
            </a:r>
            <a:endParaRPr sz="1700" b="0" i="0" u="none" strike="noStrike" cap="non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9" name="Google Shape;439;g26b77b90d66_0_0"/>
          <p:cNvSpPr txBox="1"/>
          <p:nvPr/>
        </p:nvSpPr>
        <p:spPr>
          <a:xfrm>
            <a:off x="1984175" y="2395729"/>
            <a:ext cx="2587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Tackle the global concern of food waste by advocating recipes that match available ingredients.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g26b77b90d66_0_0"/>
          <p:cNvSpPr txBox="1"/>
          <p:nvPr/>
        </p:nvSpPr>
        <p:spPr>
          <a:xfrm>
            <a:off x="730200" y="3117350"/>
            <a:ext cx="1471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Learning Hub</a:t>
            </a:r>
            <a:endParaRPr sz="1700" b="0" i="0" u="none" strike="noStrike" cap="non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41" name="Google Shape;441;g26b77b90d66_0_0"/>
          <p:cNvSpPr txBox="1"/>
          <p:nvPr/>
        </p:nvSpPr>
        <p:spPr>
          <a:xfrm>
            <a:off x="1984175" y="3213238"/>
            <a:ext cx="30483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Explore diverse ingredients, cooking methods, and a world of culinary possibilities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g26b77b90d66_0_0"/>
          <p:cNvSpPr txBox="1"/>
          <p:nvPr/>
        </p:nvSpPr>
        <p:spPr>
          <a:xfrm>
            <a:off x="572925" y="3922925"/>
            <a:ext cx="15363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Healthier Eating</a:t>
            </a:r>
            <a:endParaRPr sz="1700" b="0" i="0" u="none" strike="noStrike" cap="non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43" name="Google Shape;443;g26b77b90d66_0_0"/>
          <p:cNvSpPr txBox="1"/>
          <p:nvPr/>
        </p:nvSpPr>
        <p:spPr>
          <a:xfrm>
            <a:off x="1984175" y="4050800"/>
            <a:ext cx="2587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Embed nutritional insights to support healthier recipe selections aligned with user preferences.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4" name="Google Shape;444;g26b77b90d66_0_0"/>
          <p:cNvGrpSpPr/>
          <p:nvPr/>
        </p:nvGrpSpPr>
        <p:grpSpPr>
          <a:xfrm>
            <a:off x="6592387" y="2180558"/>
            <a:ext cx="1614515" cy="1603253"/>
            <a:chOff x="1723740" y="3419213"/>
            <a:chExt cx="635111" cy="605093"/>
          </a:xfrm>
        </p:grpSpPr>
        <p:sp>
          <p:nvSpPr>
            <p:cNvPr id="445" name="Google Shape;445;g26b77b90d66_0_0"/>
            <p:cNvSpPr/>
            <p:nvPr/>
          </p:nvSpPr>
          <p:spPr>
            <a:xfrm>
              <a:off x="1723740" y="3419213"/>
              <a:ext cx="635111" cy="605093"/>
            </a:xfrm>
            <a:custGeom>
              <a:avLst/>
              <a:gdLst/>
              <a:ahLst/>
              <a:cxnLst/>
              <a:rect l="l" t="t" r="r" b="b"/>
              <a:pathLst>
                <a:path w="16651" h="15864" extrusionOk="0">
                  <a:moveTo>
                    <a:pt x="4680" y="3369"/>
                  </a:moveTo>
                  <a:lnTo>
                    <a:pt x="4680" y="3369"/>
                  </a:lnTo>
                  <a:cubicBezTo>
                    <a:pt x="4273" y="3485"/>
                    <a:pt x="3866" y="3601"/>
                    <a:pt x="3459" y="3745"/>
                  </a:cubicBezTo>
                  <a:cubicBezTo>
                    <a:pt x="3429" y="3776"/>
                    <a:pt x="3371" y="3776"/>
                    <a:pt x="3343" y="3776"/>
                  </a:cubicBezTo>
                  <a:cubicBezTo>
                    <a:pt x="3662" y="3601"/>
                    <a:pt x="4040" y="3485"/>
                    <a:pt x="4389" y="3397"/>
                  </a:cubicBezTo>
                  <a:cubicBezTo>
                    <a:pt x="4475" y="3397"/>
                    <a:pt x="4563" y="3397"/>
                    <a:pt x="4680" y="3369"/>
                  </a:cubicBezTo>
                  <a:close/>
                  <a:moveTo>
                    <a:pt x="1976" y="8134"/>
                  </a:moveTo>
                  <a:cubicBezTo>
                    <a:pt x="2123" y="8250"/>
                    <a:pt x="2239" y="8336"/>
                    <a:pt x="2383" y="8394"/>
                  </a:cubicBezTo>
                  <a:cubicBezTo>
                    <a:pt x="2325" y="8452"/>
                    <a:pt x="2267" y="8483"/>
                    <a:pt x="2209" y="8541"/>
                  </a:cubicBezTo>
                  <a:cubicBezTo>
                    <a:pt x="2209" y="8510"/>
                    <a:pt x="2151" y="8510"/>
                    <a:pt x="2151" y="8510"/>
                  </a:cubicBezTo>
                  <a:lnTo>
                    <a:pt x="2151" y="8569"/>
                  </a:lnTo>
                  <a:lnTo>
                    <a:pt x="2181" y="8569"/>
                  </a:lnTo>
                  <a:cubicBezTo>
                    <a:pt x="2123" y="8627"/>
                    <a:pt x="2065" y="8685"/>
                    <a:pt x="1976" y="8743"/>
                  </a:cubicBezTo>
                  <a:cubicBezTo>
                    <a:pt x="1918" y="8773"/>
                    <a:pt x="1890" y="8831"/>
                    <a:pt x="1832" y="8859"/>
                  </a:cubicBezTo>
                  <a:cubicBezTo>
                    <a:pt x="1832" y="8685"/>
                    <a:pt x="1890" y="8510"/>
                    <a:pt x="1918" y="8336"/>
                  </a:cubicBezTo>
                  <a:lnTo>
                    <a:pt x="1948" y="8336"/>
                  </a:lnTo>
                  <a:lnTo>
                    <a:pt x="1948" y="8278"/>
                  </a:lnTo>
                  <a:cubicBezTo>
                    <a:pt x="1948" y="8250"/>
                    <a:pt x="1976" y="8192"/>
                    <a:pt x="1976" y="8134"/>
                  </a:cubicBezTo>
                  <a:close/>
                  <a:moveTo>
                    <a:pt x="7497" y="8424"/>
                  </a:moveTo>
                  <a:cubicBezTo>
                    <a:pt x="7527" y="8627"/>
                    <a:pt x="7527" y="8831"/>
                    <a:pt x="7527" y="9006"/>
                  </a:cubicBezTo>
                  <a:cubicBezTo>
                    <a:pt x="7469" y="8889"/>
                    <a:pt x="7411" y="8743"/>
                    <a:pt x="7381" y="8599"/>
                  </a:cubicBezTo>
                  <a:cubicBezTo>
                    <a:pt x="7411" y="8569"/>
                    <a:pt x="7439" y="8510"/>
                    <a:pt x="7469" y="8483"/>
                  </a:cubicBezTo>
                  <a:cubicBezTo>
                    <a:pt x="7469" y="8452"/>
                    <a:pt x="7469" y="8452"/>
                    <a:pt x="7497" y="8424"/>
                  </a:cubicBezTo>
                  <a:close/>
                  <a:moveTo>
                    <a:pt x="833" y="7341"/>
                  </a:moveTo>
                  <a:cubicBezTo>
                    <a:pt x="1030" y="7341"/>
                    <a:pt x="1251" y="7481"/>
                    <a:pt x="1453" y="7639"/>
                  </a:cubicBezTo>
                  <a:cubicBezTo>
                    <a:pt x="1395" y="7669"/>
                    <a:pt x="1337" y="7697"/>
                    <a:pt x="1309" y="7727"/>
                  </a:cubicBezTo>
                  <a:cubicBezTo>
                    <a:pt x="1135" y="7843"/>
                    <a:pt x="988" y="7960"/>
                    <a:pt x="844" y="8104"/>
                  </a:cubicBezTo>
                  <a:cubicBezTo>
                    <a:pt x="844" y="7901"/>
                    <a:pt x="902" y="7669"/>
                    <a:pt x="961" y="7464"/>
                  </a:cubicBezTo>
                  <a:cubicBezTo>
                    <a:pt x="961" y="7450"/>
                    <a:pt x="953" y="7444"/>
                    <a:pt x="945" y="7444"/>
                  </a:cubicBezTo>
                  <a:cubicBezTo>
                    <a:pt x="938" y="7444"/>
                    <a:pt x="930" y="7450"/>
                    <a:pt x="930" y="7464"/>
                  </a:cubicBezTo>
                  <a:cubicBezTo>
                    <a:pt x="844" y="7813"/>
                    <a:pt x="728" y="8162"/>
                    <a:pt x="786" y="8510"/>
                  </a:cubicBezTo>
                  <a:cubicBezTo>
                    <a:pt x="798" y="8535"/>
                    <a:pt x="810" y="8544"/>
                    <a:pt x="821" y="8544"/>
                  </a:cubicBezTo>
                  <a:cubicBezTo>
                    <a:pt x="834" y="8544"/>
                    <a:pt x="844" y="8528"/>
                    <a:pt x="844" y="8510"/>
                  </a:cubicBezTo>
                  <a:cubicBezTo>
                    <a:pt x="814" y="8394"/>
                    <a:pt x="814" y="8278"/>
                    <a:pt x="814" y="8162"/>
                  </a:cubicBezTo>
                  <a:cubicBezTo>
                    <a:pt x="844" y="8162"/>
                    <a:pt x="844" y="8162"/>
                    <a:pt x="844" y="8134"/>
                  </a:cubicBezTo>
                  <a:cubicBezTo>
                    <a:pt x="902" y="8076"/>
                    <a:pt x="988" y="8018"/>
                    <a:pt x="1047" y="7987"/>
                  </a:cubicBezTo>
                  <a:lnTo>
                    <a:pt x="1047" y="7987"/>
                  </a:lnTo>
                  <a:cubicBezTo>
                    <a:pt x="961" y="8250"/>
                    <a:pt x="872" y="8541"/>
                    <a:pt x="872" y="8831"/>
                  </a:cubicBezTo>
                  <a:cubicBezTo>
                    <a:pt x="872" y="8859"/>
                    <a:pt x="902" y="8859"/>
                    <a:pt x="902" y="8859"/>
                  </a:cubicBezTo>
                  <a:lnTo>
                    <a:pt x="930" y="8859"/>
                  </a:lnTo>
                  <a:cubicBezTo>
                    <a:pt x="961" y="8831"/>
                    <a:pt x="930" y="8801"/>
                    <a:pt x="930" y="8801"/>
                  </a:cubicBezTo>
                  <a:cubicBezTo>
                    <a:pt x="961" y="8685"/>
                    <a:pt x="988" y="8541"/>
                    <a:pt x="1019" y="8424"/>
                  </a:cubicBezTo>
                  <a:cubicBezTo>
                    <a:pt x="1163" y="8278"/>
                    <a:pt x="1309" y="8162"/>
                    <a:pt x="1425" y="8046"/>
                  </a:cubicBezTo>
                  <a:cubicBezTo>
                    <a:pt x="1453" y="8018"/>
                    <a:pt x="1425" y="8018"/>
                    <a:pt x="1425" y="8018"/>
                  </a:cubicBezTo>
                  <a:cubicBezTo>
                    <a:pt x="1279" y="8134"/>
                    <a:pt x="1163" y="8250"/>
                    <a:pt x="1019" y="8366"/>
                  </a:cubicBezTo>
                  <a:cubicBezTo>
                    <a:pt x="1047" y="8250"/>
                    <a:pt x="1077" y="8104"/>
                    <a:pt x="1105" y="7987"/>
                  </a:cubicBezTo>
                  <a:cubicBezTo>
                    <a:pt x="1105" y="7960"/>
                    <a:pt x="1105" y="7960"/>
                    <a:pt x="1077" y="7960"/>
                  </a:cubicBezTo>
                  <a:cubicBezTo>
                    <a:pt x="1163" y="7901"/>
                    <a:pt x="1221" y="7843"/>
                    <a:pt x="1309" y="7785"/>
                  </a:cubicBezTo>
                  <a:cubicBezTo>
                    <a:pt x="1367" y="7727"/>
                    <a:pt x="1395" y="7697"/>
                    <a:pt x="1453" y="7669"/>
                  </a:cubicBezTo>
                  <a:cubicBezTo>
                    <a:pt x="1628" y="7785"/>
                    <a:pt x="1774" y="7960"/>
                    <a:pt x="1890" y="8046"/>
                  </a:cubicBezTo>
                  <a:cubicBezTo>
                    <a:pt x="1890" y="8076"/>
                    <a:pt x="1918" y="8076"/>
                    <a:pt x="1948" y="8104"/>
                  </a:cubicBezTo>
                  <a:cubicBezTo>
                    <a:pt x="1918" y="8162"/>
                    <a:pt x="1918" y="8220"/>
                    <a:pt x="1890" y="8308"/>
                  </a:cubicBezTo>
                  <a:cubicBezTo>
                    <a:pt x="1716" y="8452"/>
                    <a:pt x="1511" y="8627"/>
                    <a:pt x="1309" y="8773"/>
                  </a:cubicBezTo>
                  <a:cubicBezTo>
                    <a:pt x="1262" y="8796"/>
                    <a:pt x="1272" y="8839"/>
                    <a:pt x="1308" y="8839"/>
                  </a:cubicBezTo>
                  <a:cubicBezTo>
                    <a:pt x="1317" y="8839"/>
                    <a:pt x="1326" y="8836"/>
                    <a:pt x="1337" y="8831"/>
                  </a:cubicBezTo>
                  <a:cubicBezTo>
                    <a:pt x="1542" y="8715"/>
                    <a:pt x="1686" y="8541"/>
                    <a:pt x="1860" y="8394"/>
                  </a:cubicBezTo>
                  <a:lnTo>
                    <a:pt x="1860" y="8394"/>
                  </a:lnTo>
                  <a:cubicBezTo>
                    <a:pt x="1832" y="8541"/>
                    <a:pt x="1802" y="8715"/>
                    <a:pt x="1802" y="8889"/>
                  </a:cubicBezTo>
                  <a:cubicBezTo>
                    <a:pt x="1774" y="8889"/>
                    <a:pt x="1774" y="8917"/>
                    <a:pt x="1744" y="8917"/>
                  </a:cubicBezTo>
                  <a:cubicBezTo>
                    <a:pt x="1716" y="8947"/>
                    <a:pt x="1600" y="9033"/>
                    <a:pt x="1570" y="9033"/>
                  </a:cubicBezTo>
                  <a:lnTo>
                    <a:pt x="1542" y="9033"/>
                  </a:lnTo>
                  <a:cubicBezTo>
                    <a:pt x="1528" y="9032"/>
                    <a:pt x="1514" y="9032"/>
                    <a:pt x="1500" y="9032"/>
                  </a:cubicBezTo>
                  <a:cubicBezTo>
                    <a:pt x="1333" y="9032"/>
                    <a:pt x="1175" y="9114"/>
                    <a:pt x="1044" y="9114"/>
                  </a:cubicBezTo>
                  <a:cubicBezTo>
                    <a:pt x="937" y="9114"/>
                    <a:pt x="848" y="9059"/>
                    <a:pt x="786" y="8859"/>
                  </a:cubicBezTo>
                  <a:cubicBezTo>
                    <a:pt x="728" y="8657"/>
                    <a:pt x="786" y="8424"/>
                    <a:pt x="640" y="8250"/>
                  </a:cubicBezTo>
                  <a:cubicBezTo>
                    <a:pt x="578" y="8172"/>
                    <a:pt x="507" y="8144"/>
                    <a:pt x="433" y="8144"/>
                  </a:cubicBezTo>
                  <a:cubicBezTo>
                    <a:pt x="369" y="8144"/>
                    <a:pt x="301" y="8165"/>
                    <a:pt x="233" y="8192"/>
                  </a:cubicBezTo>
                  <a:cubicBezTo>
                    <a:pt x="291" y="7929"/>
                    <a:pt x="496" y="7611"/>
                    <a:pt x="670" y="7378"/>
                  </a:cubicBezTo>
                  <a:cubicBezTo>
                    <a:pt x="722" y="7353"/>
                    <a:pt x="776" y="7341"/>
                    <a:pt x="833" y="7341"/>
                  </a:cubicBezTo>
                  <a:close/>
                  <a:moveTo>
                    <a:pt x="1774" y="8975"/>
                  </a:moveTo>
                  <a:lnTo>
                    <a:pt x="1774" y="9122"/>
                  </a:lnTo>
                  <a:lnTo>
                    <a:pt x="1744" y="9122"/>
                  </a:lnTo>
                  <a:cubicBezTo>
                    <a:pt x="1744" y="9122"/>
                    <a:pt x="1716" y="9092"/>
                    <a:pt x="1686" y="9092"/>
                  </a:cubicBezTo>
                  <a:cubicBezTo>
                    <a:pt x="1716" y="9064"/>
                    <a:pt x="1744" y="9033"/>
                    <a:pt x="1774" y="8975"/>
                  </a:cubicBezTo>
                  <a:close/>
                  <a:moveTo>
                    <a:pt x="7250" y="254"/>
                  </a:moveTo>
                  <a:cubicBezTo>
                    <a:pt x="7740" y="254"/>
                    <a:pt x="8314" y="543"/>
                    <a:pt x="8796" y="543"/>
                  </a:cubicBezTo>
                  <a:cubicBezTo>
                    <a:pt x="8869" y="543"/>
                    <a:pt x="8940" y="536"/>
                    <a:pt x="9008" y="521"/>
                  </a:cubicBezTo>
                  <a:cubicBezTo>
                    <a:pt x="9397" y="430"/>
                    <a:pt x="9785" y="320"/>
                    <a:pt x="10187" y="320"/>
                  </a:cubicBezTo>
                  <a:cubicBezTo>
                    <a:pt x="10296" y="320"/>
                    <a:pt x="10407" y="328"/>
                    <a:pt x="10519" y="347"/>
                  </a:cubicBezTo>
                  <a:cubicBezTo>
                    <a:pt x="10867" y="405"/>
                    <a:pt x="11042" y="579"/>
                    <a:pt x="11216" y="840"/>
                  </a:cubicBezTo>
                  <a:cubicBezTo>
                    <a:pt x="11274" y="956"/>
                    <a:pt x="11332" y="1072"/>
                    <a:pt x="11449" y="1161"/>
                  </a:cubicBezTo>
                  <a:cubicBezTo>
                    <a:pt x="11537" y="1247"/>
                    <a:pt x="11623" y="1247"/>
                    <a:pt x="11739" y="1277"/>
                  </a:cubicBezTo>
                  <a:cubicBezTo>
                    <a:pt x="12088" y="1363"/>
                    <a:pt x="12262" y="1335"/>
                    <a:pt x="12467" y="1684"/>
                  </a:cubicBezTo>
                  <a:cubicBezTo>
                    <a:pt x="12611" y="1916"/>
                    <a:pt x="12669" y="2207"/>
                    <a:pt x="12669" y="2467"/>
                  </a:cubicBezTo>
                  <a:cubicBezTo>
                    <a:pt x="12669" y="2730"/>
                    <a:pt x="12583" y="2990"/>
                    <a:pt x="12553" y="3222"/>
                  </a:cubicBezTo>
                  <a:cubicBezTo>
                    <a:pt x="12553" y="3397"/>
                    <a:pt x="12583" y="3485"/>
                    <a:pt x="12757" y="3543"/>
                  </a:cubicBezTo>
                  <a:cubicBezTo>
                    <a:pt x="12959" y="3629"/>
                    <a:pt x="13106" y="3513"/>
                    <a:pt x="13338" y="3687"/>
                  </a:cubicBezTo>
                  <a:cubicBezTo>
                    <a:pt x="13629" y="3950"/>
                    <a:pt x="13657" y="4357"/>
                    <a:pt x="13687" y="4733"/>
                  </a:cubicBezTo>
                  <a:cubicBezTo>
                    <a:pt x="13715" y="4908"/>
                    <a:pt x="13629" y="5403"/>
                    <a:pt x="13803" y="5577"/>
                  </a:cubicBezTo>
                  <a:cubicBezTo>
                    <a:pt x="13854" y="5620"/>
                    <a:pt x="13922" y="5637"/>
                    <a:pt x="14000" y="5637"/>
                  </a:cubicBezTo>
                  <a:cubicBezTo>
                    <a:pt x="14236" y="5637"/>
                    <a:pt x="14559" y="5489"/>
                    <a:pt x="14733" y="5489"/>
                  </a:cubicBezTo>
                  <a:cubicBezTo>
                    <a:pt x="15226" y="5519"/>
                    <a:pt x="15516" y="5779"/>
                    <a:pt x="15547" y="6244"/>
                  </a:cubicBezTo>
                  <a:cubicBezTo>
                    <a:pt x="15575" y="6418"/>
                    <a:pt x="15547" y="6593"/>
                    <a:pt x="15575" y="6739"/>
                  </a:cubicBezTo>
                  <a:cubicBezTo>
                    <a:pt x="15605" y="6825"/>
                    <a:pt x="15663" y="6855"/>
                    <a:pt x="15691" y="6941"/>
                  </a:cubicBezTo>
                  <a:cubicBezTo>
                    <a:pt x="15721" y="7116"/>
                    <a:pt x="15547" y="7495"/>
                    <a:pt x="15489" y="7669"/>
                  </a:cubicBezTo>
                  <a:cubicBezTo>
                    <a:pt x="15449" y="7789"/>
                    <a:pt x="15532" y="7854"/>
                    <a:pt x="15617" y="7854"/>
                  </a:cubicBezTo>
                  <a:cubicBezTo>
                    <a:pt x="15655" y="7854"/>
                    <a:pt x="15693" y="7841"/>
                    <a:pt x="15721" y="7813"/>
                  </a:cubicBezTo>
                  <a:lnTo>
                    <a:pt x="15721" y="7813"/>
                  </a:lnTo>
                  <a:cubicBezTo>
                    <a:pt x="15575" y="8220"/>
                    <a:pt x="15198" y="8278"/>
                    <a:pt x="14819" y="8452"/>
                  </a:cubicBezTo>
                  <a:cubicBezTo>
                    <a:pt x="14384" y="8627"/>
                    <a:pt x="13978" y="8773"/>
                    <a:pt x="13541" y="8831"/>
                  </a:cubicBezTo>
                  <a:cubicBezTo>
                    <a:pt x="13192" y="8859"/>
                    <a:pt x="12873" y="8889"/>
                    <a:pt x="12553" y="8917"/>
                  </a:cubicBezTo>
                  <a:cubicBezTo>
                    <a:pt x="12641" y="8859"/>
                    <a:pt x="12669" y="8773"/>
                    <a:pt x="12727" y="8657"/>
                  </a:cubicBezTo>
                  <a:cubicBezTo>
                    <a:pt x="12843" y="8366"/>
                    <a:pt x="13018" y="8104"/>
                    <a:pt x="13134" y="7843"/>
                  </a:cubicBezTo>
                  <a:cubicBezTo>
                    <a:pt x="13153" y="7807"/>
                    <a:pt x="13137" y="7782"/>
                    <a:pt x="13116" y="7782"/>
                  </a:cubicBezTo>
                  <a:cubicBezTo>
                    <a:pt x="13103" y="7782"/>
                    <a:pt x="13087" y="7791"/>
                    <a:pt x="13076" y="7813"/>
                  </a:cubicBezTo>
                  <a:cubicBezTo>
                    <a:pt x="12990" y="8018"/>
                    <a:pt x="12873" y="8220"/>
                    <a:pt x="12757" y="8424"/>
                  </a:cubicBezTo>
                  <a:cubicBezTo>
                    <a:pt x="12727" y="8510"/>
                    <a:pt x="12669" y="8599"/>
                    <a:pt x="12611" y="8685"/>
                  </a:cubicBezTo>
                  <a:cubicBezTo>
                    <a:pt x="12590" y="8752"/>
                    <a:pt x="12518" y="8918"/>
                    <a:pt x="12446" y="8918"/>
                  </a:cubicBezTo>
                  <a:cubicBezTo>
                    <a:pt x="12423" y="8918"/>
                    <a:pt x="12400" y="8901"/>
                    <a:pt x="12378" y="8859"/>
                  </a:cubicBezTo>
                  <a:cubicBezTo>
                    <a:pt x="12378" y="8851"/>
                    <a:pt x="12373" y="8848"/>
                    <a:pt x="12367" y="8848"/>
                  </a:cubicBezTo>
                  <a:cubicBezTo>
                    <a:pt x="12350" y="8848"/>
                    <a:pt x="12320" y="8868"/>
                    <a:pt x="12320" y="8889"/>
                  </a:cubicBezTo>
                  <a:cubicBezTo>
                    <a:pt x="12350" y="8917"/>
                    <a:pt x="12350" y="8917"/>
                    <a:pt x="12350" y="8947"/>
                  </a:cubicBezTo>
                  <a:cubicBezTo>
                    <a:pt x="12118" y="8947"/>
                    <a:pt x="11855" y="8975"/>
                    <a:pt x="11623" y="9006"/>
                  </a:cubicBezTo>
                  <a:cubicBezTo>
                    <a:pt x="11681" y="8917"/>
                    <a:pt x="11739" y="8831"/>
                    <a:pt x="11769" y="8773"/>
                  </a:cubicBezTo>
                  <a:cubicBezTo>
                    <a:pt x="12030" y="8366"/>
                    <a:pt x="12234" y="7929"/>
                    <a:pt x="12467" y="7495"/>
                  </a:cubicBezTo>
                  <a:cubicBezTo>
                    <a:pt x="12467" y="7473"/>
                    <a:pt x="12451" y="7453"/>
                    <a:pt x="12433" y="7453"/>
                  </a:cubicBezTo>
                  <a:cubicBezTo>
                    <a:pt x="12425" y="7453"/>
                    <a:pt x="12417" y="7456"/>
                    <a:pt x="12409" y="7464"/>
                  </a:cubicBezTo>
                  <a:cubicBezTo>
                    <a:pt x="12262" y="7727"/>
                    <a:pt x="12146" y="8018"/>
                    <a:pt x="12002" y="8278"/>
                  </a:cubicBezTo>
                  <a:cubicBezTo>
                    <a:pt x="11913" y="8394"/>
                    <a:pt x="11855" y="8510"/>
                    <a:pt x="11769" y="8627"/>
                  </a:cubicBezTo>
                  <a:cubicBezTo>
                    <a:pt x="11744" y="8675"/>
                    <a:pt x="11578" y="8988"/>
                    <a:pt x="11473" y="8988"/>
                  </a:cubicBezTo>
                  <a:cubicBezTo>
                    <a:pt x="11453" y="8988"/>
                    <a:pt x="11435" y="8976"/>
                    <a:pt x="11421" y="8947"/>
                  </a:cubicBezTo>
                  <a:cubicBezTo>
                    <a:pt x="11411" y="8929"/>
                    <a:pt x="11399" y="8923"/>
                    <a:pt x="11387" y="8923"/>
                  </a:cubicBezTo>
                  <a:cubicBezTo>
                    <a:pt x="11360" y="8923"/>
                    <a:pt x="11332" y="8956"/>
                    <a:pt x="11332" y="8975"/>
                  </a:cubicBezTo>
                  <a:lnTo>
                    <a:pt x="11363" y="9006"/>
                  </a:lnTo>
                  <a:cubicBezTo>
                    <a:pt x="11274" y="9006"/>
                    <a:pt x="11188" y="9006"/>
                    <a:pt x="11100" y="9033"/>
                  </a:cubicBezTo>
                  <a:lnTo>
                    <a:pt x="11188" y="8859"/>
                  </a:lnTo>
                  <a:cubicBezTo>
                    <a:pt x="11332" y="8627"/>
                    <a:pt x="11449" y="8366"/>
                    <a:pt x="11595" y="8104"/>
                  </a:cubicBezTo>
                  <a:cubicBezTo>
                    <a:pt x="11615" y="8084"/>
                    <a:pt x="11592" y="8063"/>
                    <a:pt x="11567" y="8063"/>
                  </a:cubicBezTo>
                  <a:cubicBezTo>
                    <a:pt x="11556" y="8063"/>
                    <a:pt x="11545" y="8067"/>
                    <a:pt x="11537" y="8076"/>
                  </a:cubicBezTo>
                  <a:cubicBezTo>
                    <a:pt x="11421" y="8278"/>
                    <a:pt x="11332" y="8483"/>
                    <a:pt x="11216" y="8685"/>
                  </a:cubicBezTo>
                  <a:cubicBezTo>
                    <a:pt x="11158" y="8773"/>
                    <a:pt x="11100" y="8889"/>
                    <a:pt x="11042" y="8975"/>
                  </a:cubicBezTo>
                  <a:cubicBezTo>
                    <a:pt x="11042" y="8975"/>
                    <a:pt x="11042" y="9006"/>
                    <a:pt x="11014" y="9033"/>
                  </a:cubicBezTo>
                  <a:cubicBezTo>
                    <a:pt x="10867" y="9033"/>
                    <a:pt x="10723" y="9033"/>
                    <a:pt x="10577" y="9064"/>
                  </a:cubicBezTo>
                  <a:cubicBezTo>
                    <a:pt x="10693" y="8947"/>
                    <a:pt x="10723" y="8801"/>
                    <a:pt x="10809" y="8657"/>
                  </a:cubicBezTo>
                  <a:cubicBezTo>
                    <a:pt x="10898" y="8452"/>
                    <a:pt x="11014" y="8250"/>
                    <a:pt x="11100" y="8046"/>
                  </a:cubicBezTo>
                  <a:cubicBezTo>
                    <a:pt x="11100" y="8026"/>
                    <a:pt x="11086" y="8005"/>
                    <a:pt x="11067" y="8005"/>
                  </a:cubicBezTo>
                  <a:cubicBezTo>
                    <a:pt x="11059" y="8005"/>
                    <a:pt x="11051" y="8009"/>
                    <a:pt x="11042" y="8018"/>
                  </a:cubicBezTo>
                  <a:cubicBezTo>
                    <a:pt x="10956" y="8192"/>
                    <a:pt x="10867" y="8366"/>
                    <a:pt x="10781" y="8569"/>
                  </a:cubicBezTo>
                  <a:cubicBezTo>
                    <a:pt x="10693" y="8715"/>
                    <a:pt x="10635" y="8889"/>
                    <a:pt x="10519" y="9006"/>
                  </a:cubicBezTo>
                  <a:cubicBezTo>
                    <a:pt x="10505" y="8990"/>
                    <a:pt x="10483" y="8983"/>
                    <a:pt x="10469" y="8983"/>
                  </a:cubicBezTo>
                  <a:cubicBezTo>
                    <a:pt x="10454" y="8983"/>
                    <a:pt x="10447" y="8990"/>
                    <a:pt x="10461" y="9006"/>
                  </a:cubicBezTo>
                  <a:lnTo>
                    <a:pt x="10461" y="9064"/>
                  </a:lnTo>
                  <a:lnTo>
                    <a:pt x="8980" y="9150"/>
                  </a:lnTo>
                  <a:cubicBezTo>
                    <a:pt x="8689" y="9180"/>
                    <a:pt x="8369" y="9208"/>
                    <a:pt x="8050" y="9208"/>
                  </a:cubicBezTo>
                  <a:cubicBezTo>
                    <a:pt x="8166" y="9122"/>
                    <a:pt x="8252" y="8947"/>
                    <a:pt x="8311" y="8801"/>
                  </a:cubicBezTo>
                  <a:cubicBezTo>
                    <a:pt x="8457" y="8510"/>
                    <a:pt x="8601" y="8192"/>
                    <a:pt x="8717" y="7901"/>
                  </a:cubicBezTo>
                  <a:cubicBezTo>
                    <a:pt x="8739" y="7880"/>
                    <a:pt x="8716" y="7860"/>
                    <a:pt x="8701" y="7860"/>
                  </a:cubicBezTo>
                  <a:cubicBezTo>
                    <a:pt x="8694" y="7860"/>
                    <a:pt x="8689" y="7863"/>
                    <a:pt x="8689" y="7871"/>
                  </a:cubicBezTo>
                  <a:cubicBezTo>
                    <a:pt x="8573" y="8104"/>
                    <a:pt x="8457" y="8336"/>
                    <a:pt x="8369" y="8569"/>
                  </a:cubicBezTo>
                  <a:cubicBezTo>
                    <a:pt x="8311" y="8657"/>
                    <a:pt x="8252" y="8773"/>
                    <a:pt x="8194" y="8889"/>
                  </a:cubicBezTo>
                  <a:cubicBezTo>
                    <a:pt x="8171" y="8913"/>
                    <a:pt x="8042" y="9147"/>
                    <a:pt x="7985" y="9147"/>
                  </a:cubicBezTo>
                  <a:cubicBezTo>
                    <a:pt x="7974" y="9147"/>
                    <a:pt x="7966" y="9139"/>
                    <a:pt x="7962" y="9122"/>
                  </a:cubicBezTo>
                  <a:cubicBezTo>
                    <a:pt x="7954" y="9113"/>
                    <a:pt x="7943" y="9109"/>
                    <a:pt x="7932" y="9109"/>
                  </a:cubicBezTo>
                  <a:cubicBezTo>
                    <a:pt x="7907" y="9109"/>
                    <a:pt x="7884" y="9130"/>
                    <a:pt x="7904" y="9150"/>
                  </a:cubicBezTo>
                  <a:lnTo>
                    <a:pt x="7904" y="9208"/>
                  </a:lnTo>
                  <a:cubicBezTo>
                    <a:pt x="7876" y="9208"/>
                    <a:pt x="7818" y="9208"/>
                    <a:pt x="7760" y="9180"/>
                  </a:cubicBezTo>
                  <a:lnTo>
                    <a:pt x="7585" y="9180"/>
                  </a:lnTo>
                  <a:cubicBezTo>
                    <a:pt x="7555" y="9150"/>
                    <a:pt x="7555" y="9122"/>
                    <a:pt x="7555" y="9092"/>
                  </a:cubicBezTo>
                  <a:cubicBezTo>
                    <a:pt x="7555" y="9092"/>
                    <a:pt x="7585" y="9092"/>
                    <a:pt x="7585" y="9064"/>
                  </a:cubicBezTo>
                  <a:lnTo>
                    <a:pt x="7585" y="9006"/>
                  </a:lnTo>
                  <a:lnTo>
                    <a:pt x="7643" y="9064"/>
                  </a:lnTo>
                  <a:cubicBezTo>
                    <a:pt x="7657" y="9078"/>
                    <a:pt x="7672" y="9085"/>
                    <a:pt x="7683" y="9085"/>
                  </a:cubicBezTo>
                  <a:cubicBezTo>
                    <a:pt x="7694" y="9085"/>
                    <a:pt x="7702" y="9078"/>
                    <a:pt x="7702" y="9064"/>
                  </a:cubicBezTo>
                  <a:cubicBezTo>
                    <a:pt x="7934" y="8889"/>
                    <a:pt x="8020" y="8599"/>
                    <a:pt x="8136" y="8336"/>
                  </a:cubicBezTo>
                  <a:cubicBezTo>
                    <a:pt x="8283" y="8018"/>
                    <a:pt x="8399" y="7727"/>
                    <a:pt x="8515" y="7406"/>
                  </a:cubicBezTo>
                  <a:cubicBezTo>
                    <a:pt x="8515" y="7387"/>
                    <a:pt x="8500" y="7366"/>
                    <a:pt x="8481" y="7366"/>
                  </a:cubicBezTo>
                  <a:cubicBezTo>
                    <a:pt x="8474" y="7366"/>
                    <a:pt x="8465" y="7369"/>
                    <a:pt x="8457" y="7378"/>
                  </a:cubicBezTo>
                  <a:cubicBezTo>
                    <a:pt x="8341" y="7697"/>
                    <a:pt x="8225" y="8018"/>
                    <a:pt x="8078" y="8308"/>
                  </a:cubicBezTo>
                  <a:cubicBezTo>
                    <a:pt x="8052" y="8362"/>
                    <a:pt x="7777" y="8960"/>
                    <a:pt x="7667" y="8960"/>
                  </a:cubicBezTo>
                  <a:cubicBezTo>
                    <a:pt x="7658" y="8960"/>
                    <a:pt x="7650" y="8956"/>
                    <a:pt x="7643" y="8947"/>
                  </a:cubicBezTo>
                  <a:cubicBezTo>
                    <a:pt x="7643" y="8947"/>
                    <a:pt x="7613" y="8947"/>
                    <a:pt x="7585" y="8975"/>
                  </a:cubicBezTo>
                  <a:cubicBezTo>
                    <a:pt x="7613" y="8773"/>
                    <a:pt x="7585" y="8541"/>
                    <a:pt x="7555" y="8336"/>
                  </a:cubicBezTo>
                  <a:cubicBezTo>
                    <a:pt x="7643" y="8220"/>
                    <a:pt x="7729" y="8076"/>
                    <a:pt x="7788" y="7960"/>
                  </a:cubicBezTo>
                  <a:cubicBezTo>
                    <a:pt x="7810" y="7917"/>
                    <a:pt x="7785" y="7890"/>
                    <a:pt x="7758" y="7890"/>
                  </a:cubicBezTo>
                  <a:cubicBezTo>
                    <a:pt x="7748" y="7890"/>
                    <a:pt x="7738" y="7893"/>
                    <a:pt x="7729" y="7901"/>
                  </a:cubicBezTo>
                  <a:cubicBezTo>
                    <a:pt x="7671" y="8046"/>
                    <a:pt x="7613" y="8162"/>
                    <a:pt x="7527" y="8278"/>
                  </a:cubicBezTo>
                  <a:cubicBezTo>
                    <a:pt x="7497" y="8278"/>
                    <a:pt x="7469" y="8278"/>
                    <a:pt x="7469" y="8308"/>
                  </a:cubicBezTo>
                  <a:lnTo>
                    <a:pt x="7469" y="8336"/>
                  </a:lnTo>
                  <a:cubicBezTo>
                    <a:pt x="7439" y="8394"/>
                    <a:pt x="7411" y="8483"/>
                    <a:pt x="7353" y="8541"/>
                  </a:cubicBezTo>
                  <a:cubicBezTo>
                    <a:pt x="7323" y="8452"/>
                    <a:pt x="7295" y="8366"/>
                    <a:pt x="7265" y="8308"/>
                  </a:cubicBezTo>
                  <a:cubicBezTo>
                    <a:pt x="7265" y="8283"/>
                    <a:pt x="7254" y="8274"/>
                    <a:pt x="7242" y="8274"/>
                  </a:cubicBezTo>
                  <a:cubicBezTo>
                    <a:pt x="7226" y="8274"/>
                    <a:pt x="7206" y="8291"/>
                    <a:pt x="7206" y="8308"/>
                  </a:cubicBezTo>
                  <a:lnTo>
                    <a:pt x="7295" y="8569"/>
                  </a:lnTo>
                  <a:cubicBezTo>
                    <a:pt x="7265" y="8627"/>
                    <a:pt x="7206" y="8657"/>
                    <a:pt x="7179" y="8657"/>
                  </a:cubicBezTo>
                  <a:cubicBezTo>
                    <a:pt x="7148" y="8657"/>
                    <a:pt x="7148" y="8715"/>
                    <a:pt x="7179" y="8715"/>
                  </a:cubicBezTo>
                  <a:cubicBezTo>
                    <a:pt x="7237" y="8715"/>
                    <a:pt x="7295" y="8685"/>
                    <a:pt x="7323" y="8657"/>
                  </a:cubicBezTo>
                  <a:cubicBezTo>
                    <a:pt x="7381" y="8831"/>
                    <a:pt x="7439" y="8975"/>
                    <a:pt x="7497" y="9150"/>
                  </a:cubicBezTo>
                  <a:cubicBezTo>
                    <a:pt x="7148" y="9092"/>
                    <a:pt x="6800" y="8947"/>
                    <a:pt x="6451" y="8917"/>
                  </a:cubicBezTo>
                  <a:cubicBezTo>
                    <a:pt x="6393" y="8510"/>
                    <a:pt x="6423" y="8076"/>
                    <a:pt x="6423" y="7669"/>
                  </a:cubicBezTo>
                  <a:cubicBezTo>
                    <a:pt x="6423" y="7654"/>
                    <a:pt x="6401" y="7646"/>
                    <a:pt x="6379" y="7646"/>
                  </a:cubicBezTo>
                  <a:cubicBezTo>
                    <a:pt x="6357" y="7646"/>
                    <a:pt x="6335" y="7654"/>
                    <a:pt x="6335" y="7669"/>
                  </a:cubicBezTo>
                  <a:cubicBezTo>
                    <a:pt x="6335" y="8076"/>
                    <a:pt x="6307" y="8510"/>
                    <a:pt x="6365" y="8889"/>
                  </a:cubicBezTo>
                  <a:lnTo>
                    <a:pt x="6102" y="8889"/>
                  </a:lnTo>
                  <a:cubicBezTo>
                    <a:pt x="5986" y="8510"/>
                    <a:pt x="6016" y="8134"/>
                    <a:pt x="6016" y="7727"/>
                  </a:cubicBezTo>
                  <a:cubicBezTo>
                    <a:pt x="6016" y="7712"/>
                    <a:pt x="6002" y="7704"/>
                    <a:pt x="5987" y="7704"/>
                  </a:cubicBezTo>
                  <a:cubicBezTo>
                    <a:pt x="5973" y="7704"/>
                    <a:pt x="5958" y="7712"/>
                    <a:pt x="5958" y="7727"/>
                  </a:cubicBezTo>
                  <a:cubicBezTo>
                    <a:pt x="5958" y="8104"/>
                    <a:pt x="5900" y="8510"/>
                    <a:pt x="6016" y="8889"/>
                  </a:cubicBezTo>
                  <a:cubicBezTo>
                    <a:pt x="5928" y="8859"/>
                    <a:pt x="5842" y="8859"/>
                    <a:pt x="5726" y="8859"/>
                  </a:cubicBezTo>
                  <a:cubicBezTo>
                    <a:pt x="5521" y="8483"/>
                    <a:pt x="5579" y="8046"/>
                    <a:pt x="5579" y="7639"/>
                  </a:cubicBezTo>
                  <a:cubicBezTo>
                    <a:pt x="5579" y="7610"/>
                    <a:pt x="5565" y="7595"/>
                    <a:pt x="5550" y="7595"/>
                  </a:cubicBezTo>
                  <a:cubicBezTo>
                    <a:pt x="5536" y="7595"/>
                    <a:pt x="5521" y="7610"/>
                    <a:pt x="5521" y="7639"/>
                  </a:cubicBezTo>
                  <a:cubicBezTo>
                    <a:pt x="5521" y="8046"/>
                    <a:pt x="5463" y="8483"/>
                    <a:pt x="5637" y="8859"/>
                  </a:cubicBezTo>
                  <a:lnTo>
                    <a:pt x="5261" y="8859"/>
                  </a:lnTo>
                  <a:cubicBezTo>
                    <a:pt x="5087" y="8541"/>
                    <a:pt x="5231" y="7987"/>
                    <a:pt x="5261" y="7639"/>
                  </a:cubicBezTo>
                  <a:cubicBezTo>
                    <a:pt x="5261" y="7625"/>
                    <a:pt x="5246" y="7618"/>
                    <a:pt x="5232" y="7618"/>
                  </a:cubicBezTo>
                  <a:cubicBezTo>
                    <a:pt x="5217" y="7618"/>
                    <a:pt x="5203" y="7625"/>
                    <a:pt x="5203" y="7639"/>
                  </a:cubicBezTo>
                  <a:cubicBezTo>
                    <a:pt x="5173" y="7929"/>
                    <a:pt x="5145" y="8192"/>
                    <a:pt x="5145" y="8452"/>
                  </a:cubicBezTo>
                  <a:cubicBezTo>
                    <a:pt x="5145" y="8599"/>
                    <a:pt x="5145" y="8743"/>
                    <a:pt x="5203" y="8859"/>
                  </a:cubicBezTo>
                  <a:lnTo>
                    <a:pt x="4854" y="8859"/>
                  </a:lnTo>
                  <a:cubicBezTo>
                    <a:pt x="4766" y="8250"/>
                    <a:pt x="4912" y="7581"/>
                    <a:pt x="4998" y="7000"/>
                  </a:cubicBezTo>
                  <a:cubicBezTo>
                    <a:pt x="4998" y="6986"/>
                    <a:pt x="4984" y="6979"/>
                    <a:pt x="4969" y="6979"/>
                  </a:cubicBezTo>
                  <a:cubicBezTo>
                    <a:pt x="4955" y="6979"/>
                    <a:pt x="4940" y="6986"/>
                    <a:pt x="4940" y="7000"/>
                  </a:cubicBezTo>
                  <a:cubicBezTo>
                    <a:pt x="4912" y="7320"/>
                    <a:pt x="4854" y="7669"/>
                    <a:pt x="4824" y="7987"/>
                  </a:cubicBezTo>
                  <a:cubicBezTo>
                    <a:pt x="4796" y="8278"/>
                    <a:pt x="4738" y="8569"/>
                    <a:pt x="4796" y="8831"/>
                  </a:cubicBezTo>
                  <a:cubicBezTo>
                    <a:pt x="4680" y="8831"/>
                    <a:pt x="4591" y="8801"/>
                    <a:pt x="4475" y="8801"/>
                  </a:cubicBezTo>
                  <a:cubicBezTo>
                    <a:pt x="4533" y="8394"/>
                    <a:pt x="4563" y="7960"/>
                    <a:pt x="4649" y="7553"/>
                  </a:cubicBezTo>
                  <a:cubicBezTo>
                    <a:pt x="4649" y="7535"/>
                    <a:pt x="4630" y="7519"/>
                    <a:pt x="4614" y="7519"/>
                  </a:cubicBezTo>
                  <a:cubicBezTo>
                    <a:pt x="4602" y="7519"/>
                    <a:pt x="4591" y="7528"/>
                    <a:pt x="4591" y="7553"/>
                  </a:cubicBezTo>
                  <a:cubicBezTo>
                    <a:pt x="4505" y="7960"/>
                    <a:pt x="4447" y="8366"/>
                    <a:pt x="4417" y="8773"/>
                  </a:cubicBezTo>
                  <a:lnTo>
                    <a:pt x="4068" y="8685"/>
                  </a:lnTo>
                  <a:cubicBezTo>
                    <a:pt x="3924" y="8627"/>
                    <a:pt x="3778" y="8569"/>
                    <a:pt x="3662" y="8541"/>
                  </a:cubicBezTo>
                  <a:cubicBezTo>
                    <a:pt x="3576" y="8308"/>
                    <a:pt x="3692" y="7987"/>
                    <a:pt x="3750" y="7785"/>
                  </a:cubicBezTo>
                  <a:cubicBezTo>
                    <a:pt x="3808" y="7611"/>
                    <a:pt x="3836" y="7437"/>
                    <a:pt x="3894" y="7290"/>
                  </a:cubicBezTo>
                  <a:cubicBezTo>
                    <a:pt x="3924" y="7290"/>
                    <a:pt x="3952" y="7290"/>
                    <a:pt x="3952" y="7262"/>
                  </a:cubicBezTo>
                  <a:cubicBezTo>
                    <a:pt x="4010" y="6797"/>
                    <a:pt x="4185" y="6360"/>
                    <a:pt x="4359" y="5954"/>
                  </a:cubicBezTo>
                  <a:cubicBezTo>
                    <a:pt x="4380" y="5934"/>
                    <a:pt x="4358" y="5913"/>
                    <a:pt x="4342" y="5913"/>
                  </a:cubicBezTo>
                  <a:cubicBezTo>
                    <a:pt x="4336" y="5913"/>
                    <a:pt x="4331" y="5917"/>
                    <a:pt x="4331" y="5926"/>
                  </a:cubicBezTo>
                  <a:cubicBezTo>
                    <a:pt x="4157" y="6302"/>
                    <a:pt x="3982" y="6681"/>
                    <a:pt x="3924" y="7088"/>
                  </a:cubicBezTo>
                  <a:cubicBezTo>
                    <a:pt x="3808" y="7378"/>
                    <a:pt x="3692" y="7697"/>
                    <a:pt x="3603" y="8018"/>
                  </a:cubicBezTo>
                  <a:cubicBezTo>
                    <a:pt x="3576" y="8162"/>
                    <a:pt x="3545" y="8336"/>
                    <a:pt x="3576" y="8510"/>
                  </a:cubicBezTo>
                  <a:lnTo>
                    <a:pt x="3313" y="8424"/>
                  </a:lnTo>
                  <a:lnTo>
                    <a:pt x="3313" y="8394"/>
                  </a:lnTo>
                  <a:cubicBezTo>
                    <a:pt x="3343" y="7929"/>
                    <a:pt x="3487" y="7495"/>
                    <a:pt x="3634" y="7058"/>
                  </a:cubicBezTo>
                  <a:cubicBezTo>
                    <a:pt x="3648" y="7044"/>
                    <a:pt x="3640" y="7037"/>
                    <a:pt x="3626" y="7037"/>
                  </a:cubicBezTo>
                  <a:cubicBezTo>
                    <a:pt x="3611" y="7037"/>
                    <a:pt x="3590" y="7044"/>
                    <a:pt x="3576" y="7058"/>
                  </a:cubicBezTo>
                  <a:cubicBezTo>
                    <a:pt x="3429" y="7495"/>
                    <a:pt x="3255" y="7929"/>
                    <a:pt x="3255" y="8394"/>
                  </a:cubicBezTo>
                  <a:lnTo>
                    <a:pt x="2820" y="8308"/>
                  </a:lnTo>
                  <a:cubicBezTo>
                    <a:pt x="2325" y="8192"/>
                    <a:pt x="2034" y="7843"/>
                    <a:pt x="1628" y="7581"/>
                  </a:cubicBezTo>
                  <a:cubicBezTo>
                    <a:pt x="1658" y="7553"/>
                    <a:pt x="1716" y="7553"/>
                    <a:pt x="1744" y="7553"/>
                  </a:cubicBezTo>
                  <a:lnTo>
                    <a:pt x="1744" y="7523"/>
                  </a:lnTo>
                  <a:cubicBezTo>
                    <a:pt x="1686" y="7523"/>
                    <a:pt x="1658" y="7553"/>
                    <a:pt x="1628" y="7553"/>
                  </a:cubicBezTo>
                  <a:cubicBezTo>
                    <a:pt x="1425" y="7406"/>
                    <a:pt x="1221" y="7262"/>
                    <a:pt x="1047" y="7204"/>
                  </a:cubicBezTo>
                  <a:cubicBezTo>
                    <a:pt x="1047" y="7174"/>
                    <a:pt x="1019" y="7146"/>
                    <a:pt x="988" y="7146"/>
                  </a:cubicBezTo>
                  <a:cubicBezTo>
                    <a:pt x="728" y="7088"/>
                    <a:pt x="698" y="6825"/>
                    <a:pt x="786" y="6507"/>
                  </a:cubicBezTo>
                  <a:cubicBezTo>
                    <a:pt x="1309" y="6128"/>
                    <a:pt x="1832" y="5779"/>
                    <a:pt x="2383" y="5431"/>
                  </a:cubicBezTo>
                  <a:cubicBezTo>
                    <a:pt x="2408" y="5408"/>
                    <a:pt x="2392" y="5365"/>
                    <a:pt x="2371" y="5365"/>
                  </a:cubicBezTo>
                  <a:cubicBezTo>
                    <a:pt x="2366" y="5365"/>
                    <a:pt x="2360" y="5367"/>
                    <a:pt x="2355" y="5372"/>
                  </a:cubicBezTo>
                  <a:cubicBezTo>
                    <a:pt x="1832" y="5693"/>
                    <a:pt x="1309" y="6012"/>
                    <a:pt x="814" y="6391"/>
                  </a:cubicBezTo>
                  <a:cubicBezTo>
                    <a:pt x="902" y="6012"/>
                    <a:pt x="1105" y="5635"/>
                    <a:pt x="1163" y="5519"/>
                  </a:cubicBezTo>
                  <a:cubicBezTo>
                    <a:pt x="1511" y="5082"/>
                    <a:pt x="1918" y="4849"/>
                    <a:pt x="2441" y="4675"/>
                  </a:cubicBezTo>
                  <a:cubicBezTo>
                    <a:pt x="2646" y="4617"/>
                    <a:pt x="2704" y="4473"/>
                    <a:pt x="2790" y="4326"/>
                  </a:cubicBezTo>
                  <a:cubicBezTo>
                    <a:pt x="3401" y="4066"/>
                    <a:pt x="4010" y="3776"/>
                    <a:pt x="4680" y="3659"/>
                  </a:cubicBezTo>
                  <a:lnTo>
                    <a:pt x="4680" y="3659"/>
                  </a:lnTo>
                  <a:cubicBezTo>
                    <a:pt x="4649" y="3745"/>
                    <a:pt x="4622" y="3803"/>
                    <a:pt x="4591" y="3892"/>
                  </a:cubicBezTo>
                  <a:cubicBezTo>
                    <a:pt x="4126" y="4036"/>
                    <a:pt x="3692" y="4210"/>
                    <a:pt x="3255" y="4385"/>
                  </a:cubicBezTo>
                  <a:cubicBezTo>
                    <a:pt x="3053" y="4443"/>
                    <a:pt x="2878" y="4531"/>
                    <a:pt x="2704" y="4617"/>
                  </a:cubicBezTo>
                  <a:cubicBezTo>
                    <a:pt x="2471" y="4733"/>
                    <a:pt x="2267" y="4849"/>
                    <a:pt x="2034" y="4908"/>
                  </a:cubicBezTo>
                  <a:cubicBezTo>
                    <a:pt x="2007" y="4908"/>
                    <a:pt x="2007" y="4966"/>
                    <a:pt x="2034" y="4966"/>
                  </a:cubicBezTo>
                  <a:cubicBezTo>
                    <a:pt x="2209" y="4938"/>
                    <a:pt x="2355" y="4849"/>
                    <a:pt x="2499" y="4791"/>
                  </a:cubicBezTo>
                  <a:cubicBezTo>
                    <a:pt x="2704" y="4675"/>
                    <a:pt x="2936" y="4589"/>
                    <a:pt x="3169" y="4501"/>
                  </a:cubicBezTo>
                  <a:cubicBezTo>
                    <a:pt x="3634" y="4299"/>
                    <a:pt x="4099" y="4124"/>
                    <a:pt x="4591" y="3950"/>
                  </a:cubicBezTo>
                  <a:lnTo>
                    <a:pt x="4591" y="3950"/>
                  </a:lnTo>
                  <a:cubicBezTo>
                    <a:pt x="4505" y="4152"/>
                    <a:pt x="4475" y="4357"/>
                    <a:pt x="4447" y="4559"/>
                  </a:cubicBezTo>
                  <a:cubicBezTo>
                    <a:pt x="4447" y="4574"/>
                    <a:pt x="4462" y="4582"/>
                    <a:pt x="4476" y="4582"/>
                  </a:cubicBezTo>
                  <a:cubicBezTo>
                    <a:pt x="4491" y="4582"/>
                    <a:pt x="4505" y="4574"/>
                    <a:pt x="4505" y="4559"/>
                  </a:cubicBezTo>
                  <a:cubicBezTo>
                    <a:pt x="4533" y="4240"/>
                    <a:pt x="4622" y="3950"/>
                    <a:pt x="4738" y="3659"/>
                  </a:cubicBezTo>
                  <a:cubicBezTo>
                    <a:pt x="4824" y="3629"/>
                    <a:pt x="4912" y="3629"/>
                    <a:pt x="4998" y="3629"/>
                  </a:cubicBezTo>
                  <a:cubicBezTo>
                    <a:pt x="5028" y="3629"/>
                    <a:pt x="5028" y="3571"/>
                    <a:pt x="4998" y="3571"/>
                  </a:cubicBezTo>
                  <a:cubicBezTo>
                    <a:pt x="4243" y="3629"/>
                    <a:pt x="3545" y="3920"/>
                    <a:pt x="2848" y="4210"/>
                  </a:cubicBezTo>
                  <a:cubicBezTo>
                    <a:pt x="2878" y="4182"/>
                    <a:pt x="2906" y="4124"/>
                    <a:pt x="2964" y="4066"/>
                  </a:cubicBezTo>
                  <a:cubicBezTo>
                    <a:pt x="2994" y="4008"/>
                    <a:pt x="3053" y="3978"/>
                    <a:pt x="3139" y="3920"/>
                  </a:cubicBezTo>
                  <a:cubicBezTo>
                    <a:pt x="3169" y="3920"/>
                    <a:pt x="3197" y="3892"/>
                    <a:pt x="3227" y="3892"/>
                  </a:cubicBezTo>
                  <a:cubicBezTo>
                    <a:pt x="3401" y="3834"/>
                    <a:pt x="3576" y="3776"/>
                    <a:pt x="3778" y="3717"/>
                  </a:cubicBezTo>
                  <a:cubicBezTo>
                    <a:pt x="4185" y="3571"/>
                    <a:pt x="4591" y="3455"/>
                    <a:pt x="5028" y="3339"/>
                  </a:cubicBezTo>
                  <a:cubicBezTo>
                    <a:pt x="5056" y="3339"/>
                    <a:pt x="5056" y="3280"/>
                    <a:pt x="4998" y="3280"/>
                  </a:cubicBezTo>
                  <a:cubicBezTo>
                    <a:pt x="4970" y="3280"/>
                    <a:pt x="4940" y="3311"/>
                    <a:pt x="4912" y="3311"/>
                  </a:cubicBezTo>
                  <a:lnTo>
                    <a:pt x="4912" y="3311"/>
                  </a:lnTo>
                  <a:cubicBezTo>
                    <a:pt x="4940" y="3311"/>
                    <a:pt x="4970" y="3280"/>
                    <a:pt x="4998" y="3253"/>
                  </a:cubicBezTo>
                  <a:cubicBezTo>
                    <a:pt x="5028" y="3194"/>
                    <a:pt x="5028" y="3136"/>
                    <a:pt x="5028" y="3048"/>
                  </a:cubicBezTo>
                  <a:lnTo>
                    <a:pt x="5114" y="3048"/>
                  </a:lnTo>
                  <a:cubicBezTo>
                    <a:pt x="5087" y="3106"/>
                    <a:pt x="5087" y="3164"/>
                    <a:pt x="5087" y="3222"/>
                  </a:cubicBezTo>
                  <a:cubicBezTo>
                    <a:pt x="5087" y="3244"/>
                    <a:pt x="5101" y="3264"/>
                    <a:pt x="5120" y="3264"/>
                  </a:cubicBezTo>
                  <a:cubicBezTo>
                    <a:pt x="5127" y="3264"/>
                    <a:pt x="5136" y="3261"/>
                    <a:pt x="5145" y="3253"/>
                  </a:cubicBezTo>
                  <a:cubicBezTo>
                    <a:pt x="5173" y="3253"/>
                    <a:pt x="5173" y="3222"/>
                    <a:pt x="5203" y="3222"/>
                  </a:cubicBezTo>
                  <a:cubicBezTo>
                    <a:pt x="5225" y="3200"/>
                    <a:pt x="5211" y="3157"/>
                    <a:pt x="5189" y="3157"/>
                  </a:cubicBezTo>
                  <a:cubicBezTo>
                    <a:pt x="5184" y="3157"/>
                    <a:pt x="5178" y="3159"/>
                    <a:pt x="5173" y="3164"/>
                  </a:cubicBezTo>
                  <a:lnTo>
                    <a:pt x="5145" y="3164"/>
                  </a:lnTo>
                  <a:cubicBezTo>
                    <a:pt x="5173" y="2816"/>
                    <a:pt x="5493" y="2409"/>
                    <a:pt x="5668" y="2118"/>
                  </a:cubicBezTo>
                  <a:cubicBezTo>
                    <a:pt x="5687" y="2099"/>
                    <a:pt x="5664" y="2078"/>
                    <a:pt x="5649" y="2078"/>
                  </a:cubicBezTo>
                  <a:cubicBezTo>
                    <a:pt x="5642" y="2078"/>
                    <a:pt x="5637" y="2081"/>
                    <a:pt x="5637" y="2090"/>
                  </a:cubicBezTo>
                  <a:cubicBezTo>
                    <a:pt x="5463" y="2351"/>
                    <a:pt x="5203" y="2671"/>
                    <a:pt x="5114" y="2962"/>
                  </a:cubicBezTo>
                  <a:cubicBezTo>
                    <a:pt x="5112" y="2963"/>
                    <a:pt x="5111" y="2963"/>
                    <a:pt x="5109" y="2963"/>
                  </a:cubicBezTo>
                  <a:cubicBezTo>
                    <a:pt x="5072" y="2963"/>
                    <a:pt x="5196" y="2664"/>
                    <a:pt x="5205" y="2637"/>
                  </a:cubicBezTo>
                  <a:lnTo>
                    <a:pt x="5205" y="2637"/>
                  </a:lnTo>
                  <a:cubicBezTo>
                    <a:pt x="5262" y="2553"/>
                    <a:pt x="5290" y="2466"/>
                    <a:pt x="5347" y="2381"/>
                  </a:cubicBezTo>
                  <a:cubicBezTo>
                    <a:pt x="5435" y="2176"/>
                    <a:pt x="5579" y="2002"/>
                    <a:pt x="5668" y="1828"/>
                  </a:cubicBezTo>
                  <a:cubicBezTo>
                    <a:pt x="5687" y="1808"/>
                    <a:pt x="5664" y="1787"/>
                    <a:pt x="5649" y="1787"/>
                  </a:cubicBezTo>
                  <a:cubicBezTo>
                    <a:pt x="5642" y="1787"/>
                    <a:pt x="5637" y="1791"/>
                    <a:pt x="5637" y="1800"/>
                  </a:cubicBezTo>
                  <a:cubicBezTo>
                    <a:pt x="5493" y="2032"/>
                    <a:pt x="5319" y="2265"/>
                    <a:pt x="5173" y="2525"/>
                  </a:cubicBezTo>
                  <a:cubicBezTo>
                    <a:pt x="5145" y="2641"/>
                    <a:pt x="5056" y="2757"/>
                    <a:pt x="5028" y="2904"/>
                  </a:cubicBezTo>
                  <a:cubicBezTo>
                    <a:pt x="4998" y="2816"/>
                    <a:pt x="4970" y="2730"/>
                    <a:pt x="4970" y="2641"/>
                  </a:cubicBezTo>
                  <a:cubicBezTo>
                    <a:pt x="5173" y="2265"/>
                    <a:pt x="5405" y="1944"/>
                    <a:pt x="5696" y="1625"/>
                  </a:cubicBezTo>
                  <a:cubicBezTo>
                    <a:pt x="5726" y="1595"/>
                    <a:pt x="5668" y="1567"/>
                    <a:pt x="5668" y="1567"/>
                  </a:cubicBezTo>
                  <a:cubicBezTo>
                    <a:pt x="5377" y="1886"/>
                    <a:pt x="5145" y="2207"/>
                    <a:pt x="4940" y="2555"/>
                  </a:cubicBezTo>
                  <a:cubicBezTo>
                    <a:pt x="4940" y="2497"/>
                    <a:pt x="4912" y="2467"/>
                    <a:pt x="4912" y="2409"/>
                  </a:cubicBezTo>
                  <a:cubicBezTo>
                    <a:pt x="4940" y="2409"/>
                    <a:pt x="4940" y="2409"/>
                    <a:pt x="4912" y="2381"/>
                  </a:cubicBezTo>
                  <a:lnTo>
                    <a:pt x="4912" y="2351"/>
                  </a:lnTo>
                  <a:lnTo>
                    <a:pt x="4912" y="2293"/>
                  </a:lnTo>
                  <a:cubicBezTo>
                    <a:pt x="4912" y="2176"/>
                    <a:pt x="4970" y="2032"/>
                    <a:pt x="5028" y="1916"/>
                  </a:cubicBezTo>
                  <a:cubicBezTo>
                    <a:pt x="5145" y="1742"/>
                    <a:pt x="5289" y="1595"/>
                    <a:pt x="5377" y="1537"/>
                  </a:cubicBezTo>
                  <a:lnTo>
                    <a:pt x="5377" y="1509"/>
                  </a:lnTo>
                  <a:lnTo>
                    <a:pt x="5405" y="1509"/>
                  </a:lnTo>
                  <a:cubicBezTo>
                    <a:pt x="5637" y="1393"/>
                    <a:pt x="5870" y="1421"/>
                    <a:pt x="6133" y="1335"/>
                  </a:cubicBezTo>
                  <a:cubicBezTo>
                    <a:pt x="6423" y="1219"/>
                    <a:pt x="6365" y="898"/>
                    <a:pt x="6509" y="665"/>
                  </a:cubicBezTo>
                  <a:cubicBezTo>
                    <a:pt x="6705" y="352"/>
                    <a:pt x="6963" y="254"/>
                    <a:pt x="7250" y="254"/>
                  </a:cubicBezTo>
                  <a:close/>
                  <a:moveTo>
                    <a:pt x="2413" y="8424"/>
                  </a:moveTo>
                  <a:cubicBezTo>
                    <a:pt x="2499" y="8452"/>
                    <a:pt x="2588" y="8483"/>
                    <a:pt x="2646" y="8510"/>
                  </a:cubicBezTo>
                  <a:cubicBezTo>
                    <a:pt x="2441" y="8743"/>
                    <a:pt x="2209" y="9006"/>
                    <a:pt x="1918" y="9150"/>
                  </a:cubicBezTo>
                  <a:cubicBezTo>
                    <a:pt x="1918" y="9150"/>
                    <a:pt x="1904" y="9143"/>
                    <a:pt x="1890" y="9143"/>
                  </a:cubicBezTo>
                  <a:cubicBezTo>
                    <a:pt x="1875" y="9143"/>
                    <a:pt x="1860" y="9150"/>
                    <a:pt x="1860" y="9180"/>
                  </a:cubicBezTo>
                  <a:lnTo>
                    <a:pt x="1860" y="9208"/>
                  </a:lnTo>
                  <a:cubicBezTo>
                    <a:pt x="1840" y="9229"/>
                    <a:pt x="1864" y="9249"/>
                    <a:pt x="1879" y="9249"/>
                  </a:cubicBezTo>
                  <a:cubicBezTo>
                    <a:pt x="1885" y="9249"/>
                    <a:pt x="1890" y="9246"/>
                    <a:pt x="1890" y="9238"/>
                  </a:cubicBezTo>
                  <a:cubicBezTo>
                    <a:pt x="2209" y="9064"/>
                    <a:pt x="2441" y="8773"/>
                    <a:pt x="2704" y="8510"/>
                  </a:cubicBezTo>
                  <a:cubicBezTo>
                    <a:pt x="2704" y="8541"/>
                    <a:pt x="2732" y="8541"/>
                    <a:pt x="2762" y="8541"/>
                  </a:cubicBezTo>
                  <a:cubicBezTo>
                    <a:pt x="3197" y="8657"/>
                    <a:pt x="3576" y="8773"/>
                    <a:pt x="3982" y="8947"/>
                  </a:cubicBezTo>
                  <a:cubicBezTo>
                    <a:pt x="4040" y="8975"/>
                    <a:pt x="4099" y="8975"/>
                    <a:pt x="4126" y="9006"/>
                  </a:cubicBezTo>
                  <a:cubicBezTo>
                    <a:pt x="4040" y="9266"/>
                    <a:pt x="3952" y="9587"/>
                    <a:pt x="3924" y="9877"/>
                  </a:cubicBezTo>
                  <a:cubicBezTo>
                    <a:pt x="3836" y="9963"/>
                    <a:pt x="3750" y="10079"/>
                    <a:pt x="3692" y="10168"/>
                  </a:cubicBezTo>
                  <a:cubicBezTo>
                    <a:pt x="3652" y="10187"/>
                    <a:pt x="3667" y="10221"/>
                    <a:pt x="3689" y="10221"/>
                  </a:cubicBezTo>
                  <a:cubicBezTo>
                    <a:pt x="3699" y="10221"/>
                    <a:pt x="3711" y="10214"/>
                    <a:pt x="3720" y="10196"/>
                  </a:cubicBezTo>
                  <a:cubicBezTo>
                    <a:pt x="3808" y="10138"/>
                    <a:pt x="3866" y="10052"/>
                    <a:pt x="3924" y="9993"/>
                  </a:cubicBezTo>
                  <a:cubicBezTo>
                    <a:pt x="3924" y="10079"/>
                    <a:pt x="3924" y="10168"/>
                    <a:pt x="3952" y="10254"/>
                  </a:cubicBezTo>
                  <a:cubicBezTo>
                    <a:pt x="3938" y="10254"/>
                    <a:pt x="3931" y="10261"/>
                    <a:pt x="3924" y="10269"/>
                  </a:cubicBezTo>
                  <a:lnTo>
                    <a:pt x="3924" y="10269"/>
                  </a:lnTo>
                  <a:cubicBezTo>
                    <a:pt x="3924" y="10265"/>
                    <a:pt x="3924" y="10260"/>
                    <a:pt x="3924" y="10254"/>
                  </a:cubicBezTo>
                  <a:cubicBezTo>
                    <a:pt x="3924" y="10240"/>
                    <a:pt x="3910" y="10233"/>
                    <a:pt x="3895" y="10233"/>
                  </a:cubicBezTo>
                  <a:cubicBezTo>
                    <a:pt x="3881" y="10233"/>
                    <a:pt x="3866" y="10240"/>
                    <a:pt x="3866" y="10254"/>
                  </a:cubicBezTo>
                  <a:cubicBezTo>
                    <a:pt x="3866" y="10284"/>
                    <a:pt x="3836" y="10312"/>
                    <a:pt x="3836" y="10370"/>
                  </a:cubicBezTo>
                  <a:cubicBezTo>
                    <a:pt x="3778" y="10370"/>
                    <a:pt x="3720" y="10370"/>
                    <a:pt x="3662" y="10342"/>
                  </a:cubicBezTo>
                  <a:cubicBezTo>
                    <a:pt x="3662" y="10342"/>
                    <a:pt x="3662" y="10312"/>
                    <a:pt x="3692" y="10312"/>
                  </a:cubicBezTo>
                  <a:cubicBezTo>
                    <a:pt x="3692" y="10292"/>
                    <a:pt x="3663" y="10271"/>
                    <a:pt x="3646" y="10271"/>
                  </a:cubicBezTo>
                  <a:cubicBezTo>
                    <a:pt x="3639" y="10271"/>
                    <a:pt x="3634" y="10275"/>
                    <a:pt x="3634" y="10284"/>
                  </a:cubicBezTo>
                  <a:cubicBezTo>
                    <a:pt x="3634" y="10312"/>
                    <a:pt x="3634" y="10342"/>
                    <a:pt x="3603" y="10342"/>
                  </a:cubicBezTo>
                  <a:cubicBezTo>
                    <a:pt x="3603" y="10342"/>
                    <a:pt x="3576" y="10342"/>
                    <a:pt x="3545" y="10312"/>
                  </a:cubicBezTo>
                  <a:cubicBezTo>
                    <a:pt x="3487" y="10284"/>
                    <a:pt x="3459" y="10284"/>
                    <a:pt x="3401" y="10254"/>
                  </a:cubicBezTo>
                  <a:cubicBezTo>
                    <a:pt x="3429" y="10196"/>
                    <a:pt x="3459" y="10138"/>
                    <a:pt x="3487" y="10110"/>
                  </a:cubicBezTo>
                  <a:cubicBezTo>
                    <a:pt x="3487" y="10075"/>
                    <a:pt x="3467" y="10061"/>
                    <a:pt x="3450" y="10061"/>
                  </a:cubicBezTo>
                  <a:cubicBezTo>
                    <a:pt x="3439" y="10061"/>
                    <a:pt x="3429" y="10068"/>
                    <a:pt x="3429" y="10079"/>
                  </a:cubicBezTo>
                  <a:cubicBezTo>
                    <a:pt x="3401" y="10138"/>
                    <a:pt x="3371" y="10168"/>
                    <a:pt x="3371" y="10196"/>
                  </a:cubicBezTo>
                  <a:cubicBezTo>
                    <a:pt x="3255" y="10110"/>
                    <a:pt x="3197" y="9993"/>
                    <a:pt x="3080" y="9877"/>
                  </a:cubicBezTo>
                  <a:cubicBezTo>
                    <a:pt x="3022" y="9847"/>
                    <a:pt x="2994" y="9819"/>
                    <a:pt x="2964" y="9789"/>
                  </a:cubicBezTo>
                  <a:cubicBezTo>
                    <a:pt x="2994" y="9761"/>
                    <a:pt x="2994" y="9731"/>
                    <a:pt x="2994" y="9703"/>
                  </a:cubicBezTo>
                  <a:cubicBezTo>
                    <a:pt x="3255" y="9498"/>
                    <a:pt x="3459" y="9266"/>
                    <a:pt x="3692" y="9033"/>
                  </a:cubicBezTo>
                  <a:cubicBezTo>
                    <a:pt x="3720" y="9006"/>
                    <a:pt x="3692" y="8975"/>
                    <a:pt x="3662" y="8975"/>
                  </a:cubicBezTo>
                  <a:cubicBezTo>
                    <a:pt x="3459" y="9180"/>
                    <a:pt x="3255" y="9382"/>
                    <a:pt x="3022" y="9587"/>
                  </a:cubicBezTo>
                  <a:cubicBezTo>
                    <a:pt x="3080" y="9440"/>
                    <a:pt x="3111" y="9266"/>
                    <a:pt x="3169" y="9122"/>
                  </a:cubicBezTo>
                  <a:lnTo>
                    <a:pt x="3429" y="8859"/>
                  </a:lnTo>
                  <a:cubicBezTo>
                    <a:pt x="3450" y="8839"/>
                    <a:pt x="3428" y="8819"/>
                    <a:pt x="3402" y="8819"/>
                  </a:cubicBezTo>
                  <a:cubicBezTo>
                    <a:pt x="3391" y="8819"/>
                    <a:pt x="3380" y="8822"/>
                    <a:pt x="3371" y="8831"/>
                  </a:cubicBezTo>
                  <a:lnTo>
                    <a:pt x="3169" y="9033"/>
                  </a:lnTo>
                  <a:cubicBezTo>
                    <a:pt x="3197" y="8975"/>
                    <a:pt x="3197" y="8917"/>
                    <a:pt x="3227" y="8859"/>
                  </a:cubicBezTo>
                  <a:cubicBezTo>
                    <a:pt x="3227" y="8839"/>
                    <a:pt x="3198" y="8819"/>
                    <a:pt x="3181" y="8819"/>
                  </a:cubicBezTo>
                  <a:cubicBezTo>
                    <a:pt x="3174" y="8819"/>
                    <a:pt x="3169" y="8822"/>
                    <a:pt x="3169" y="8831"/>
                  </a:cubicBezTo>
                  <a:cubicBezTo>
                    <a:pt x="3139" y="8917"/>
                    <a:pt x="3111" y="9006"/>
                    <a:pt x="3111" y="9092"/>
                  </a:cubicBezTo>
                  <a:lnTo>
                    <a:pt x="3022" y="9180"/>
                  </a:lnTo>
                  <a:cubicBezTo>
                    <a:pt x="2964" y="9238"/>
                    <a:pt x="2878" y="9296"/>
                    <a:pt x="2820" y="9324"/>
                  </a:cubicBezTo>
                  <a:cubicBezTo>
                    <a:pt x="2795" y="9372"/>
                    <a:pt x="2751" y="9420"/>
                    <a:pt x="2704" y="9452"/>
                  </a:cubicBezTo>
                  <a:lnTo>
                    <a:pt x="2704" y="9452"/>
                  </a:lnTo>
                  <a:cubicBezTo>
                    <a:pt x="2704" y="9449"/>
                    <a:pt x="2704" y="9445"/>
                    <a:pt x="2704" y="9440"/>
                  </a:cubicBezTo>
                  <a:cubicBezTo>
                    <a:pt x="2724" y="9421"/>
                    <a:pt x="2701" y="9400"/>
                    <a:pt x="2675" y="9400"/>
                  </a:cubicBezTo>
                  <a:cubicBezTo>
                    <a:pt x="2665" y="9400"/>
                    <a:pt x="2654" y="9403"/>
                    <a:pt x="2646" y="9412"/>
                  </a:cubicBezTo>
                  <a:cubicBezTo>
                    <a:pt x="2616" y="9440"/>
                    <a:pt x="2588" y="9498"/>
                    <a:pt x="2588" y="9529"/>
                  </a:cubicBezTo>
                  <a:cubicBezTo>
                    <a:pt x="2557" y="9556"/>
                    <a:pt x="2588" y="9587"/>
                    <a:pt x="2616" y="9587"/>
                  </a:cubicBezTo>
                  <a:cubicBezTo>
                    <a:pt x="2762" y="9587"/>
                    <a:pt x="2820" y="9440"/>
                    <a:pt x="2936" y="9354"/>
                  </a:cubicBezTo>
                  <a:cubicBezTo>
                    <a:pt x="2964" y="9296"/>
                    <a:pt x="3022" y="9266"/>
                    <a:pt x="3080" y="9208"/>
                  </a:cubicBezTo>
                  <a:lnTo>
                    <a:pt x="3080" y="9208"/>
                  </a:lnTo>
                  <a:cubicBezTo>
                    <a:pt x="3022" y="9354"/>
                    <a:pt x="2994" y="9498"/>
                    <a:pt x="2936" y="9645"/>
                  </a:cubicBezTo>
                  <a:lnTo>
                    <a:pt x="2936" y="9673"/>
                  </a:lnTo>
                  <a:lnTo>
                    <a:pt x="2936" y="9703"/>
                  </a:lnTo>
                  <a:cubicBezTo>
                    <a:pt x="2936" y="9731"/>
                    <a:pt x="2906" y="9731"/>
                    <a:pt x="2906" y="9761"/>
                  </a:cubicBezTo>
                  <a:lnTo>
                    <a:pt x="2704" y="9761"/>
                  </a:lnTo>
                  <a:cubicBezTo>
                    <a:pt x="2674" y="9761"/>
                    <a:pt x="2646" y="9761"/>
                    <a:pt x="2646" y="9789"/>
                  </a:cubicBezTo>
                  <a:lnTo>
                    <a:pt x="2499" y="9789"/>
                  </a:lnTo>
                  <a:cubicBezTo>
                    <a:pt x="2478" y="9790"/>
                    <a:pt x="2458" y="9790"/>
                    <a:pt x="2438" y="9790"/>
                  </a:cubicBezTo>
                  <a:cubicBezTo>
                    <a:pt x="1869" y="9790"/>
                    <a:pt x="1999" y="9374"/>
                    <a:pt x="1774" y="9150"/>
                  </a:cubicBezTo>
                  <a:cubicBezTo>
                    <a:pt x="1802" y="9150"/>
                    <a:pt x="1802" y="9150"/>
                    <a:pt x="1802" y="9122"/>
                  </a:cubicBezTo>
                  <a:lnTo>
                    <a:pt x="1802" y="8947"/>
                  </a:lnTo>
                  <a:lnTo>
                    <a:pt x="1832" y="8947"/>
                  </a:lnTo>
                  <a:cubicBezTo>
                    <a:pt x="2034" y="8773"/>
                    <a:pt x="2239" y="8627"/>
                    <a:pt x="2413" y="8452"/>
                  </a:cubicBezTo>
                  <a:lnTo>
                    <a:pt x="2413" y="8424"/>
                  </a:lnTo>
                  <a:close/>
                  <a:moveTo>
                    <a:pt x="2557" y="10021"/>
                  </a:moveTo>
                  <a:cubicBezTo>
                    <a:pt x="2471" y="10196"/>
                    <a:pt x="2413" y="10342"/>
                    <a:pt x="2355" y="10516"/>
                  </a:cubicBezTo>
                  <a:cubicBezTo>
                    <a:pt x="2297" y="10342"/>
                    <a:pt x="2239" y="10196"/>
                    <a:pt x="2181" y="10052"/>
                  </a:cubicBezTo>
                  <a:lnTo>
                    <a:pt x="2239" y="10052"/>
                  </a:lnTo>
                  <a:cubicBezTo>
                    <a:pt x="2273" y="10060"/>
                    <a:pt x="2304" y="10063"/>
                    <a:pt x="2334" y="10063"/>
                  </a:cubicBezTo>
                  <a:cubicBezTo>
                    <a:pt x="2408" y="10063"/>
                    <a:pt x="2475" y="10043"/>
                    <a:pt x="2557" y="10021"/>
                  </a:cubicBezTo>
                  <a:close/>
                  <a:moveTo>
                    <a:pt x="3053" y="10284"/>
                  </a:moveTo>
                  <a:lnTo>
                    <a:pt x="3139" y="10370"/>
                  </a:lnTo>
                  <a:cubicBezTo>
                    <a:pt x="3169" y="10428"/>
                    <a:pt x="3197" y="10458"/>
                    <a:pt x="3255" y="10486"/>
                  </a:cubicBezTo>
                  <a:cubicBezTo>
                    <a:pt x="3197" y="10575"/>
                    <a:pt x="3169" y="10633"/>
                    <a:pt x="3139" y="10719"/>
                  </a:cubicBezTo>
                  <a:cubicBezTo>
                    <a:pt x="3111" y="10575"/>
                    <a:pt x="3111" y="10428"/>
                    <a:pt x="3053" y="10284"/>
                  </a:cubicBezTo>
                  <a:close/>
                  <a:moveTo>
                    <a:pt x="4215" y="10633"/>
                  </a:moveTo>
                  <a:cubicBezTo>
                    <a:pt x="4215" y="10661"/>
                    <a:pt x="4215" y="10661"/>
                    <a:pt x="4185" y="10691"/>
                  </a:cubicBezTo>
                  <a:cubicBezTo>
                    <a:pt x="4185" y="10691"/>
                    <a:pt x="4172" y="10677"/>
                    <a:pt x="4164" y="10677"/>
                  </a:cubicBezTo>
                  <a:cubicBezTo>
                    <a:pt x="4160" y="10677"/>
                    <a:pt x="4157" y="10681"/>
                    <a:pt x="4157" y="10691"/>
                  </a:cubicBezTo>
                  <a:lnTo>
                    <a:pt x="4157" y="10719"/>
                  </a:lnTo>
                  <a:cubicBezTo>
                    <a:pt x="4126" y="10691"/>
                    <a:pt x="4126" y="10661"/>
                    <a:pt x="4126" y="10661"/>
                  </a:cubicBezTo>
                  <a:cubicBezTo>
                    <a:pt x="4157" y="10633"/>
                    <a:pt x="4185" y="10633"/>
                    <a:pt x="4215" y="10633"/>
                  </a:cubicBezTo>
                  <a:close/>
                  <a:moveTo>
                    <a:pt x="4185" y="9006"/>
                  </a:moveTo>
                  <a:cubicBezTo>
                    <a:pt x="4505" y="9122"/>
                    <a:pt x="4824" y="9150"/>
                    <a:pt x="5173" y="9180"/>
                  </a:cubicBezTo>
                  <a:cubicBezTo>
                    <a:pt x="5261" y="9180"/>
                    <a:pt x="5347" y="9180"/>
                    <a:pt x="5435" y="9208"/>
                  </a:cubicBezTo>
                  <a:cubicBezTo>
                    <a:pt x="5405" y="9354"/>
                    <a:pt x="5377" y="9498"/>
                    <a:pt x="5347" y="9673"/>
                  </a:cubicBezTo>
                  <a:cubicBezTo>
                    <a:pt x="5173" y="9877"/>
                    <a:pt x="5028" y="10079"/>
                    <a:pt x="4882" y="10284"/>
                  </a:cubicBezTo>
                  <a:lnTo>
                    <a:pt x="4854" y="10284"/>
                  </a:lnTo>
                  <a:cubicBezTo>
                    <a:pt x="4854" y="10312"/>
                    <a:pt x="4824" y="10342"/>
                    <a:pt x="4796" y="10370"/>
                  </a:cubicBezTo>
                  <a:cubicBezTo>
                    <a:pt x="4772" y="10394"/>
                    <a:pt x="4824" y="10437"/>
                    <a:pt x="4860" y="10437"/>
                  </a:cubicBezTo>
                  <a:cubicBezTo>
                    <a:pt x="4869" y="10437"/>
                    <a:pt x="4876" y="10434"/>
                    <a:pt x="4882" y="10428"/>
                  </a:cubicBezTo>
                  <a:cubicBezTo>
                    <a:pt x="5023" y="10233"/>
                    <a:pt x="5162" y="10065"/>
                    <a:pt x="5303" y="9897"/>
                  </a:cubicBezTo>
                  <a:lnTo>
                    <a:pt x="5303" y="9897"/>
                  </a:lnTo>
                  <a:cubicBezTo>
                    <a:pt x="5289" y="9919"/>
                    <a:pt x="5289" y="9942"/>
                    <a:pt x="5289" y="9963"/>
                  </a:cubicBezTo>
                  <a:cubicBezTo>
                    <a:pt x="5231" y="10196"/>
                    <a:pt x="5203" y="10428"/>
                    <a:pt x="5261" y="10691"/>
                  </a:cubicBezTo>
                  <a:cubicBezTo>
                    <a:pt x="5272" y="10702"/>
                    <a:pt x="5289" y="10709"/>
                    <a:pt x="5304" y="10709"/>
                  </a:cubicBezTo>
                  <a:cubicBezTo>
                    <a:pt x="5327" y="10709"/>
                    <a:pt x="5347" y="10695"/>
                    <a:pt x="5347" y="10661"/>
                  </a:cubicBezTo>
                  <a:cubicBezTo>
                    <a:pt x="5319" y="10575"/>
                    <a:pt x="5289" y="10458"/>
                    <a:pt x="5289" y="10370"/>
                  </a:cubicBezTo>
                  <a:cubicBezTo>
                    <a:pt x="5319" y="10370"/>
                    <a:pt x="5319" y="10370"/>
                    <a:pt x="5319" y="10342"/>
                  </a:cubicBezTo>
                  <a:cubicBezTo>
                    <a:pt x="5521" y="10138"/>
                    <a:pt x="5696" y="9905"/>
                    <a:pt x="5870" y="9673"/>
                  </a:cubicBezTo>
                  <a:cubicBezTo>
                    <a:pt x="5891" y="9653"/>
                    <a:pt x="5869" y="9632"/>
                    <a:pt x="5843" y="9632"/>
                  </a:cubicBezTo>
                  <a:cubicBezTo>
                    <a:pt x="5832" y="9632"/>
                    <a:pt x="5821" y="9636"/>
                    <a:pt x="5812" y="9645"/>
                  </a:cubicBezTo>
                  <a:cubicBezTo>
                    <a:pt x="5637" y="9847"/>
                    <a:pt x="5493" y="10079"/>
                    <a:pt x="5289" y="10284"/>
                  </a:cubicBezTo>
                  <a:cubicBezTo>
                    <a:pt x="5319" y="10110"/>
                    <a:pt x="5347" y="9935"/>
                    <a:pt x="5377" y="9789"/>
                  </a:cubicBezTo>
                  <a:cubicBezTo>
                    <a:pt x="5493" y="9615"/>
                    <a:pt x="5610" y="9470"/>
                    <a:pt x="5726" y="9324"/>
                  </a:cubicBezTo>
                  <a:cubicBezTo>
                    <a:pt x="5745" y="9283"/>
                    <a:pt x="5722" y="9242"/>
                    <a:pt x="5697" y="9242"/>
                  </a:cubicBezTo>
                  <a:cubicBezTo>
                    <a:pt x="5687" y="9242"/>
                    <a:pt x="5676" y="9249"/>
                    <a:pt x="5668" y="9266"/>
                  </a:cubicBezTo>
                  <a:cubicBezTo>
                    <a:pt x="5579" y="9382"/>
                    <a:pt x="5493" y="9498"/>
                    <a:pt x="5405" y="9587"/>
                  </a:cubicBezTo>
                  <a:cubicBezTo>
                    <a:pt x="5435" y="9470"/>
                    <a:pt x="5435" y="9324"/>
                    <a:pt x="5463" y="9208"/>
                  </a:cubicBezTo>
                  <a:cubicBezTo>
                    <a:pt x="5657" y="9208"/>
                    <a:pt x="5850" y="9195"/>
                    <a:pt x="6036" y="9195"/>
                  </a:cubicBezTo>
                  <a:cubicBezTo>
                    <a:pt x="6129" y="9195"/>
                    <a:pt x="6219" y="9198"/>
                    <a:pt x="6307" y="9208"/>
                  </a:cubicBezTo>
                  <a:cubicBezTo>
                    <a:pt x="6307" y="9440"/>
                    <a:pt x="6307" y="9645"/>
                    <a:pt x="6277" y="9877"/>
                  </a:cubicBezTo>
                  <a:cubicBezTo>
                    <a:pt x="6133" y="10110"/>
                    <a:pt x="5958" y="10312"/>
                    <a:pt x="5812" y="10544"/>
                  </a:cubicBezTo>
                  <a:cubicBezTo>
                    <a:pt x="5792" y="10566"/>
                    <a:pt x="5815" y="10586"/>
                    <a:pt x="5841" y="10586"/>
                  </a:cubicBezTo>
                  <a:cubicBezTo>
                    <a:pt x="5851" y="10586"/>
                    <a:pt x="5862" y="10583"/>
                    <a:pt x="5870" y="10575"/>
                  </a:cubicBezTo>
                  <a:cubicBezTo>
                    <a:pt x="6016" y="10400"/>
                    <a:pt x="6133" y="10196"/>
                    <a:pt x="6277" y="9993"/>
                  </a:cubicBezTo>
                  <a:lnTo>
                    <a:pt x="6277" y="10079"/>
                  </a:lnTo>
                  <a:cubicBezTo>
                    <a:pt x="6277" y="10168"/>
                    <a:pt x="6249" y="10284"/>
                    <a:pt x="6277" y="10370"/>
                  </a:cubicBezTo>
                  <a:cubicBezTo>
                    <a:pt x="6219" y="10458"/>
                    <a:pt x="6191" y="10544"/>
                    <a:pt x="6133" y="10602"/>
                  </a:cubicBezTo>
                  <a:cubicBezTo>
                    <a:pt x="6133" y="10639"/>
                    <a:pt x="6143" y="10664"/>
                    <a:pt x="6159" y="10664"/>
                  </a:cubicBezTo>
                  <a:cubicBezTo>
                    <a:pt x="6168" y="10664"/>
                    <a:pt x="6179" y="10655"/>
                    <a:pt x="6191" y="10633"/>
                  </a:cubicBezTo>
                  <a:cubicBezTo>
                    <a:pt x="6219" y="10602"/>
                    <a:pt x="6249" y="10544"/>
                    <a:pt x="6277" y="10486"/>
                  </a:cubicBezTo>
                  <a:cubicBezTo>
                    <a:pt x="6307" y="10544"/>
                    <a:pt x="6307" y="10575"/>
                    <a:pt x="6335" y="10633"/>
                  </a:cubicBezTo>
                  <a:lnTo>
                    <a:pt x="6074" y="10719"/>
                  </a:lnTo>
                  <a:cubicBezTo>
                    <a:pt x="6074" y="10705"/>
                    <a:pt x="6060" y="10698"/>
                    <a:pt x="6049" y="10698"/>
                  </a:cubicBezTo>
                  <a:cubicBezTo>
                    <a:pt x="6038" y="10698"/>
                    <a:pt x="6030" y="10705"/>
                    <a:pt x="6044" y="10719"/>
                  </a:cubicBezTo>
                  <a:lnTo>
                    <a:pt x="6044" y="10749"/>
                  </a:lnTo>
                  <a:cubicBezTo>
                    <a:pt x="5888" y="10813"/>
                    <a:pt x="5753" y="10842"/>
                    <a:pt x="5627" y="10842"/>
                  </a:cubicBezTo>
                  <a:cubicBezTo>
                    <a:pt x="5356" y="10842"/>
                    <a:pt x="5132" y="10705"/>
                    <a:pt x="4854" y="10486"/>
                  </a:cubicBezTo>
                  <a:cubicBezTo>
                    <a:pt x="4672" y="10383"/>
                    <a:pt x="4538" y="10279"/>
                    <a:pt x="4346" y="10279"/>
                  </a:cubicBezTo>
                  <a:cubicBezTo>
                    <a:pt x="4323" y="10279"/>
                    <a:pt x="4298" y="10281"/>
                    <a:pt x="4273" y="10284"/>
                  </a:cubicBezTo>
                  <a:cubicBezTo>
                    <a:pt x="4185" y="10284"/>
                    <a:pt x="4126" y="10284"/>
                    <a:pt x="4068" y="10312"/>
                  </a:cubicBezTo>
                  <a:cubicBezTo>
                    <a:pt x="4010" y="10196"/>
                    <a:pt x="4010" y="10052"/>
                    <a:pt x="4010" y="9905"/>
                  </a:cubicBezTo>
                  <a:cubicBezTo>
                    <a:pt x="4185" y="9673"/>
                    <a:pt x="4389" y="9470"/>
                    <a:pt x="4563" y="9238"/>
                  </a:cubicBezTo>
                  <a:cubicBezTo>
                    <a:pt x="4583" y="9217"/>
                    <a:pt x="4575" y="9196"/>
                    <a:pt x="4558" y="9196"/>
                  </a:cubicBezTo>
                  <a:cubicBezTo>
                    <a:pt x="4551" y="9196"/>
                    <a:pt x="4542" y="9200"/>
                    <a:pt x="4533" y="9208"/>
                  </a:cubicBezTo>
                  <a:cubicBezTo>
                    <a:pt x="4359" y="9412"/>
                    <a:pt x="4185" y="9587"/>
                    <a:pt x="4010" y="9789"/>
                  </a:cubicBezTo>
                  <a:cubicBezTo>
                    <a:pt x="4040" y="9529"/>
                    <a:pt x="4099" y="9266"/>
                    <a:pt x="4185" y="9006"/>
                  </a:cubicBezTo>
                  <a:close/>
                  <a:moveTo>
                    <a:pt x="16014" y="7647"/>
                  </a:moveTo>
                  <a:cubicBezTo>
                    <a:pt x="16025" y="7647"/>
                    <a:pt x="16040" y="7697"/>
                    <a:pt x="16098" y="7813"/>
                  </a:cubicBezTo>
                  <a:cubicBezTo>
                    <a:pt x="16156" y="7871"/>
                    <a:pt x="16214" y="8018"/>
                    <a:pt x="16214" y="8076"/>
                  </a:cubicBezTo>
                  <a:cubicBezTo>
                    <a:pt x="16330" y="8336"/>
                    <a:pt x="16302" y="8394"/>
                    <a:pt x="16214" y="8599"/>
                  </a:cubicBezTo>
                  <a:cubicBezTo>
                    <a:pt x="16128" y="8743"/>
                    <a:pt x="16039" y="8917"/>
                    <a:pt x="15953" y="9064"/>
                  </a:cubicBezTo>
                  <a:cubicBezTo>
                    <a:pt x="15923" y="9064"/>
                    <a:pt x="15895" y="9092"/>
                    <a:pt x="15895" y="9122"/>
                  </a:cubicBezTo>
                  <a:cubicBezTo>
                    <a:pt x="15837" y="9208"/>
                    <a:pt x="15807" y="9296"/>
                    <a:pt x="15779" y="9354"/>
                  </a:cubicBezTo>
                  <a:cubicBezTo>
                    <a:pt x="15749" y="9382"/>
                    <a:pt x="15721" y="9440"/>
                    <a:pt x="15691" y="9470"/>
                  </a:cubicBezTo>
                  <a:cubicBezTo>
                    <a:pt x="15663" y="9470"/>
                    <a:pt x="15663" y="9498"/>
                    <a:pt x="15663" y="9498"/>
                  </a:cubicBezTo>
                  <a:cubicBezTo>
                    <a:pt x="15605" y="9556"/>
                    <a:pt x="15516" y="9587"/>
                    <a:pt x="15372" y="9615"/>
                  </a:cubicBezTo>
                  <a:cubicBezTo>
                    <a:pt x="15284" y="9645"/>
                    <a:pt x="15226" y="9645"/>
                    <a:pt x="15140" y="9673"/>
                  </a:cubicBezTo>
                  <a:cubicBezTo>
                    <a:pt x="14907" y="9761"/>
                    <a:pt x="14791" y="10021"/>
                    <a:pt x="14559" y="10138"/>
                  </a:cubicBezTo>
                  <a:cubicBezTo>
                    <a:pt x="14514" y="10156"/>
                    <a:pt x="14471" y="10163"/>
                    <a:pt x="14431" y="10163"/>
                  </a:cubicBezTo>
                  <a:cubicBezTo>
                    <a:pt x="14222" y="10163"/>
                    <a:pt x="14065" y="9961"/>
                    <a:pt x="13840" y="9961"/>
                  </a:cubicBezTo>
                  <a:cubicBezTo>
                    <a:pt x="13828" y="9961"/>
                    <a:pt x="13816" y="9962"/>
                    <a:pt x="13803" y="9963"/>
                  </a:cubicBezTo>
                  <a:cubicBezTo>
                    <a:pt x="13715" y="9993"/>
                    <a:pt x="13657" y="10052"/>
                    <a:pt x="13571" y="10110"/>
                  </a:cubicBezTo>
                  <a:cubicBezTo>
                    <a:pt x="13308" y="10284"/>
                    <a:pt x="13280" y="10486"/>
                    <a:pt x="12932" y="10516"/>
                  </a:cubicBezTo>
                  <a:cubicBezTo>
                    <a:pt x="12870" y="10528"/>
                    <a:pt x="12821" y="10532"/>
                    <a:pt x="12779" y="10532"/>
                  </a:cubicBezTo>
                  <a:cubicBezTo>
                    <a:pt x="12601" y="10532"/>
                    <a:pt x="12561" y="10447"/>
                    <a:pt x="12350" y="10400"/>
                  </a:cubicBezTo>
                  <a:cubicBezTo>
                    <a:pt x="12306" y="10385"/>
                    <a:pt x="12255" y="10378"/>
                    <a:pt x="12204" y="10378"/>
                  </a:cubicBezTo>
                  <a:cubicBezTo>
                    <a:pt x="12153" y="10378"/>
                    <a:pt x="12103" y="10385"/>
                    <a:pt x="12060" y="10400"/>
                  </a:cubicBezTo>
                  <a:cubicBezTo>
                    <a:pt x="11972" y="10428"/>
                    <a:pt x="11886" y="10486"/>
                    <a:pt x="11827" y="10544"/>
                  </a:cubicBezTo>
                  <a:cubicBezTo>
                    <a:pt x="11769" y="10602"/>
                    <a:pt x="11711" y="10633"/>
                    <a:pt x="11653" y="10691"/>
                  </a:cubicBezTo>
                  <a:lnTo>
                    <a:pt x="11653" y="10661"/>
                  </a:lnTo>
                  <a:cubicBezTo>
                    <a:pt x="11653" y="10618"/>
                    <a:pt x="11631" y="10596"/>
                    <a:pt x="11609" y="10596"/>
                  </a:cubicBezTo>
                  <a:cubicBezTo>
                    <a:pt x="11587" y="10596"/>
                    <a:pt x="11565" y="10618"/>
                    <a:pt x="11565" y="10661"/>
                  </a:cubicBezTo>
                  <a:lnTo>
                    <a:pt x="11565" y="10749"/>
                  </a:lnTo>
                  <a:cubicBezTo>
                    <a:pt x="11488" y="10777"/>
                    <a:pt x="11411" y="10790"/>
                    <a:pt x="11334" y="10790"/>
                  </a:cubicBezTo>
                  <a:cubicBezTo>
                    <a:pt x="11178" y="10790"/>
                    <a:pt x="11023" y="10738"/>
                    <a:pt x="10867" y="10661"/>
                  </a:cubicBezTo>
                  <a:cubicBezTo>
                    <a:pt x="10751" y="10633"/>
                    <a:pt x="10665" y="10575"/>
                    <a:pt x="10549" y="10544"/>
                  </a:cubicBezTo>
                  <a:cubicBezTo>
                    <a:pt x="10635" y="10370"/>
                    <a:pt x="10781" y="10226"/>
                    <a:pt x="10898" y="10079"/>
                  </a:cubicBezTo>
                  <a:cubicBezTo>
                    <a:pt x="10898" y="10052"/>
                    <a:pt x="10898" y="10052"/>
                    <a:pt x="10867" y="10052"/>
                  </a:cubicBezTo>
                  <a:cubicBezTo>
                    <a:pt x="10751" y="10196"/>
                    <a:pt x="10607" y="10342"/>
                    <a:pt x="10519" y="10516"/>
                  </a:cubicBezTo>
                  <a:cubicBezTo>
                    <a:pt x="10476" y="10501"/>
                    <a:pt x="10440" y="10494"/>
                    <a:pt x="10403" y="10494"/>
                  </a:cubicBezTo>
                  <a:cubicBezTo>
                    <a:pt x="10367" y="10494"/>
                    <a:pt x="10331" y="10501"/>
                    <a:pt x="10286" y="10516"/>
                  </a:cubicBezTo>
                  <a:cubicBezTo>
                    <a:pt x="9968" y="10544"/>
                    <a:pt x="9794" y="10865"/>
                    <a:pt x="9503" y="10981"/>
                  </a:cubicBezTo>
                  <a:lnTo>
                    <a:pt x="9445" y="10981"/>
                  </a:lnTo>
                  <a:cubicBezTo>
                    <a:pt x="9415" y="10951"/>
                    <a:pt x="9415" y="10893"/>
                    <a:pt x="9415" y="10865"/>
                  </a:cubicBezTo>
                  <a:cubicBezTo>
                    <a:pt x="9415" y="10821"/>
                    <a:pt x="9386" y="10799"/>
                    <a:pt x="9357" y="10799"/>
                  </a:cubicBezTo>
                  <a:cubicBezTo>
                    <a:pt x="9328" y="10799"/>
                    <a:pt x="9298" y="10821"/>
                    <a:pt x="9298" y="10865"/>
                  </a:cubicBezTo>
                  <a:lnTo>
                    <a:pt x="9298" y="11009"/>
                  </a:lnTo>
                  <a:cubicBezTo>
                    <a:pt x="9273" y="11013"/>
                    <a:pt x="9250" y="11015"/>
                    <a:pt x="9228" y="11015"/>
                  </a:cubicBezTo>
                  <a:cubicBezTo>
                    <a:pt x="8913" y="11015"/>
                    <a:pt x="8841" y="10657"/>
                    <a:pt x="8515" y="10602"/>
                  </a:cubicBezTo>
                  <a:cubicBezTo>
                    <a:pt x="8491" y="10598"/>
                    <a:pt x="8468" y="10595"/>
                    <a:pt x="8445" y="10595"/>
                  </a:cubicBezTo>
                  <a:cubicBezTo>
                    <a:pt x="8191" y="10595"/>
                    <a:pt x="7999" y="10875"/>
                    <a:pt x="7760" y="10981"/>
                  </a:cubicBezTo>
                  <a:cubicBezTo>
                    <a:pt x="7656" y="11015"/>
                    <a:pt x="7566" y="11031"/>
                    <a:pt x="7486" y="11031"/>
                  </a:cubicBezTo>
                  <a:cubicBezTo>
                    <a:pt x="7364" y="11031"/>
                    <a:pt x="7266" y="10994"/>
                    <a:pt x="7179" y="10923"/>
                  </a:cubicBezTo>
                  <a:lnTo>
                    <a:pt x="7179" y="10865"/>
                  </a:lnTo>
                  <a:cubicBezTo>
                    <a:pt x="7179" y="10836"/>
                    <a:pt x="7156" y="10822"/>
                    <a:pt x="7134" y="10822"/>
                  </a:cubicBezTo>
                  <a:cubicBezTo>
                    <a:pt x="7112" y="10822"/>
                    <a:pt x="7090" y="10836"/>
                    <a:pt x="7090" y="10865"/>
                  </a:cubicBezTo>
                  <a:cubicBezTo>
                    <a:pt x="6974" y="10777"/>
                    <a:pt x="6888" y="10691"/>
                    <a:pt x="6742" y="10633"/>
                  </a:cubicBezTo>
                  <a:cubicBezTo>
                    <a:pt x="6683" y="10602"/>
                    <a:pt x="6625" y="10602"/>
                    <a:pt x="6597" y="10602"/>
                  </a:cubicBezTo>
                  <a:cubicBezTo>
                    <a:pt x="6625" y="10516"/>
                    <a:pt x="6683" y="10458"/>
                    <a:pt x="6742" y="10400"/>
                  </a:cubicBezTo>
                  <a:cubicBezTo>
                    <a:pt x="6742" y="10364"/>
                    <a:pt x="6731" y="10339"/>
                    <a:pt x="6715" y="10339"/>
                  </a:cubicBezTo>
                  <a:cubicBezTo>
                    <a:pt x="6706" y="10339"/>
                    <a:pt x="6695" y="10348"/>
                    <a:pt x="6683" y="10370"/>
                  </a:cubicBezTo>
                  <a:cubicBezTo>
                    <a:pt x="6625" y="10428"/>
                    <a:pt x="6567" y="10516"/>
                    <a:pt x="6509" y="10602"/>
                  </a:cubicBezTo>
                  <a:lnTo>
                    <a:pt x="6393" y="10602"/>
                  </a:lnTo>
                  <a:cubicBezTo>
                    <a:pt x="6365" y="10544"/>
                    <a:pt x="6365" y="10458"/>
                    <a:pt x="6335" y="10400"/>
                  </a:cubicBezTo>
                  <a:cubicBezTo>
                    <a:pt x="6423" y="10254"/>
                    <a:pt x="6539" y="10079"/>
                    <a:pt x="6625" y="9935"/>
                  </a:cubicBezTo>
                  <a:cubicBezTo>
                    <a:pt x="6647" y="9914"/>
                    <a:pt x="6624" y="9894"/>
                    <a:pt x="6598" y="9894"/>
                  </a:cubicBezTo>
                  <a:cubicBezTo>
                    <a:pt x="6587" y="9894"/>
                    <a:pt x="6576" y="9897"/>
                    <a:pt x="6567" y="9905"/>
                  </a:cubicBezTo>
                  <a:cubicBezTo>
                    <a:pt x="6481" y="10021"/>
                    <a:pt x="6393" y="10138"/>
                    <a:pt x="6335" y="10284"/>
                  </a:cubicBezTo>
                  <a:lnTo>
                    <a:pt x="6335" y="9905"/>
                  </a:lnTo>
                  <a:cubicBezTo>
                    <a:pt x="6393" y="9847"/>
                    <a:pt x="6423" y="9789"/>
                    <a:pt x="6481" y="9703"/>
                  </a:cubicBezTo>
                  <a:cubicBezTo>
                    <a:pt x="6501" y="9681"/>
                    <a:pt x="6477" y="9661"/>
                    <a:pt x="6452" y="9661"/>
                  </a:cubicBezTo>
                  <a:cubicBezTo>
                    <a:pt x="6442" y="9661"/>
                    <a:pt x="6431" y="9665"/>
                    <a:pt x="6423" y="9673"/>
                  </a:cubicBezTo>
                  <a:cubicBezTo>
                    <a:pt x="6393" y="9703"/>
                    <a:pt x="6365" y="9761"/>
                    <a:pt x="6335" y="9789"/>
                  </a:cubicBezTo>
                  <a:cubicBezTo>
                    <a:pt x="6335" y="9587"/>
                    <a:pt x="6335" y="9412"/>
                    <a:pt x="6365" y="9208"/>
                  </a:cubicBezTo>
                  <a:cubicBezTo>
                    <a:pt x="6481" y="9238"/>
                    <a:pt x="6597" y="9266"/>
                    <a:pt x="6714" y="9266"/>
                  </a:cubicBezTo>
                  <a:cubicBezTo>
                    <a:pt x="6830" y="9324"/>
                    <a:pt x="6974" y="9354"/>
                    <a:pt x="7120" y="9382"/>
                  </a:cubicBezTo>
                  <a:lnTo>
                    <a:pt x="7090" y="9412"/>
                  </a:lnTo>
                  <a:cubicBezTo>
                    <a:pt x="7062" y="9673"/>
                    <a:pt x="7090" y="9935"/>
                    <a:pt x="7090" y="10196"/>
                  </a:cubicBezTo>
                  <a:cubicBezTo>
                    <a:pt x="7120" y="10428"/>
                    <a:pt x="7120" y="10602"/>
                    <a:pt x="7237" y="10777"/>
                  </a:cubicBezTo>
                  <a:cubicBezTo>
                    <a:pt x="7247" y="10799"/>
                    <a:pt x="7263" y="10809"/>
                    <a:pt x="7276" y="10809"/>
                  </a:cubicBezTo>
                  <a:cubicBezTo>
                    <a:pt x="7297" y="10809"/>
                    <a:pt x="7312" y="10785"/>
                    <a:pt x="7295" y="10749"/>
                  </a:cubicBezTo>
                  <a:cubicBezTo>
                    <a:pt x="7179" y="10544"/>
                    <a:pt x="7179" y="10284"/>
                    <a:pt x="7179" y="10021"/>
                  </a:cubicBezTo>
                  <a:cubicBezTo>
                    <a:pt x="7148" y="9819"/>
                    <a:pt x="7148" y="9615"/>
                    <a:pt x="7148" y="9412"/>
                  </a:cubicBezTo>
                  <a:lnTo>
                    <a:pt x="7148" y="9382"/>
                  </a:lnTo>
                  <a:cubicBezTo>
                    <a:pt x="7353" y="9440"/>
                    <a:pt x="7555" y="9498"/>
                    <a:pt x="7760" y="9529"/>
                  </a:cubicBezTo>
                  <a:cubicBezTo>
                    <a:pt x="7860" y="9535"/>
                    <a:pt x="7959" y="9538"/>
                    <a:pt x="8059" y="9538"/>
                  </a:cubicBezTo>
                  <a:cubicBezTo>
                    <a:pt x="8853" y="9538"/>
                    <a:pt x="9628" y="9354"/>
                    <a:pt x="10403" y="9354"/>
                  </a:cubicBezTo>
                  <a:cubicBezTo>
                    <a:pt x="10781" y="9354"/>
                    <a:pt x="11130" y="9354"/>
                    <a:pt x="11507" y="9296"/>
                  </a:cubicBezTo>
                  <a:cubicBezTo>
                    <a:pt x="11972" y="9238"/>
                    <a:pt x="12436" y="9266"/>
                    <a:pt x="12901" y="9180"/>
                  </a:cubicBezTo>
                  <a:cubicBezTo>
                    <a:pt x="13280" y="9122"/>
                    <a:pt x="13687" y="9092"/>
                    <a:pt x="14064" y="9006"/>
                  </a:cubicBezTo>
                  <a:cubicBezTo>
                    <a:pt x="14412" y="8917"/>
                    <a:pt x="14761" y="8773"/>
                    <a:pt x="15110" y="8627"/>
                  </a:cubicBezTo>
                  <a:cubicBezTo>
                    <a:pt x="15372" y="8510"/>
                    <a:pt x="15663" y="8424"/>
                    <a:pt x="15837" y="8162"/>
                  </a:cubicBezTo>
                  <a:cubicBezTo>
                    <a:pt x="15923" y="8046"/>
                    <a:pt x="15923" y="7929"/>
                    <a:pt x="15953" y="7785"/>
                  </a:cubicBezTo>
                  <a:cubicBezTo>
                    <a:pt x="15997" y="7698"/>
                    <a:pt x="16003" y="7647"/>
                    <a:pt x="16014" y="7647"/>
                  </a:cubicBezTo>
                  <a:close/>
                  <a:moveTo>
                    <a:pt x="3285" y="10516"/>
                  </a:moveTo>
                  <a:cubicBezTo>
                    <a:pt x="3371" y="10575"/>
                    <a:pt x="3429" y="10602"/>
                    <a:pt x="3487" y="10633"/>
                  </a:cubicBezTo>
                  <a:cubicBezTo>
                    <a:pt x="3401" y="10835"/>
                    <a:pt x="3313" y="11067"/>
                    <a:pt x="3227" y="11272"/>
                  </a:cubicBezTo>
                  <a:cubicBezTo>
                    <a:pt x="3227" y="11156"/>
                    <a:pt x="3197" y="11009"/>
                    <a:pt x="3169" y="10865"/>
                  </a:cubicBezTo>
                  <a:lnTo>
                    <a:pt x="3169" y="10835"/>
                  </a:lnTo>
                  <a:cubicBezTo>
                    <a:pt x="3197" y="10749"/>
                    <a:pt x="3255" y="10633"/>
                    <a:pt x="3285" y="10516"/>
                  </a:cubicBezTo>
                  <a:close/>
                  <a:moveTo>
                    <a:pt x="4273" y="10633"/>
                  </a:moveTo>
                  <a:cubicBezTo>
                    <a:pt x="4389" y="10633"/>
                    <a:pt x="4475" y="10661"/>
                    <a:pt x="4622" y="10749"/>
                  </a:cubicBezTo>
                  <a:cubicBezTo>
                    <a:pt x="4505" y="11009"/>
                    <a:pt x="4359" y="11300"/>
                    <a:pt x="4273" y="11590"/>
                  </a:cubicBezTo>
                  <a:cubicBezTo>
                    <a:pt x="4273" y="11504"/>
                    <a:pt x="4243" y="11416"/>
                    <a:pt x="4243" y="11358"/>
                  </a:cubicBezTo>
                  <a:cubicBezTo>
                    <a:pt x="4243" y="11300"/>
                    <a:pt x="4273" y="11272"/>
                    <a:pt x="4273" y="11214"/>
                  </a:cubicBezTo>
                  <a:cubicBezTo>
                    <a:pt x="4292" y="11214"/>
                    <a:pt x="4285" y="11200"/>
                    <a:pt x="4270" y="11200"/>
                  </a:cubicBezTo>
                  <a:cubicBezTo>
                    <a:pt x="4263" y="11200"/>
                    <a:pt x="4253" y="11204"/>
                    <a:pt x="4243" y="11214"/>
                  </a:cubicBezTo>
                  <a:lnTo>
                    <a:pt x="4243" y="11272"/>
                  </a:lnTo>
                  <a:cubicBezTo>
                    <a:pt x="4215" y="11125"/>
                    <a:pt x="4185" y="11009"/>
                    <a:pt x="4185" y="10865"/>
                  </a:cubicBezTo>
                  <a:cubicBezTo>
                    <a:pt x="4215" y="10807"/>
                    <a:pt x="4243" y="10719"/>
                    <a:pt x="4273" y="10633"/>
                  </a:cubicBezTo>
                  <a:close/>
                  <a:moveTo>
                    <a:pt x="5056" y="11067"/>
                  </a:moveTo>
                  <a:cubicBezTo>
                    <a:pt x="5145" y="11098"/>
                    <a:pt x="5231" y="11156"/>
                    <a:pt x="5319" y="11156"/>
                  </a:cubicBezTo>
                  <a:cubicBezTo>
                    <a:pt x="5261" y="11300"/>
                    <a:pt x="5203" y="11416"/>
                    <a:pt x="5114" y="11562"/>
                  </a:cubicBezTo>
                  <a:cubicBezTo>
                    <a:pt x="5114" y="11590"/>
                    <a:pt x="5087" y="11621"/>
                    <a:pt x="5087" y="11648"/>
                  </a:cubicBezTo>
                  <a:lnTo>
                    <a:pt x="4998" y="11125"/>
                  </a:lnTo>
                  <a:cubicBezTo>
                    <a:pt x="5028" y="11098"/>
                    <a:pt x="5028" y="11067"/>
                    <a:pt x="5056" y="11067"/>
                  </a:cubicBezTo>
                  <a:close/>
                  <a:moveTo>
                    <a:pt x="3545" y="10633"/>
                  </a:moveTo>
                  <a:cubicBezTo>
                    <a:pt x="3603" y="10661"/>
                    <a:pt x="3662" y="10661"/>
                    <a:pt x="3720" y="10691"/>
                  </a:cubicBezTo>
                  <a:cubicBezTo>
                    <a:pt x="3603" y="11009"/>
                    <a:pt x="3459" y="11358"/>
                    <a:pt x="3313" y="11707"/>
                  </a:cubicBezTo>
                  <a:cubicBezTo>
                    <a:pt x="3285" y="11590"/>
                    <a:pt x="3285" y="11504"/>
                    <a:pt x="3255" y="11416"/>
                  </a:cubicBezTo>
                  <a:cubicBezTo>
                    <a:pt x="3343" y="11156"/>
                    <a:pt x="3459" y="10893"/>
                    <a:pt x="3545" y="10633"/>
                  </a:cubicBezTo>
                  <a:close/>
                  <a:moveTo>
                    <a:pt x="3982" y="10661"/>
                  </a:moveTo>
                  <a:cubicBezTo>
                    <a:pt x="4010" y="10777"/>
                    <a:pt x="4040" y="10865"/>
                    <a:pt x="4040" y="10981"/>
                  </a:cubicBezTo>
                  <a:cubicBezTo>
                    <a:pt x="3924" y="11330"/>
                    <a:pt x="3778" y="11707"/>
                    <a:pt x="3634" y="12085"/>
                  </a:cubicBezTo>
                  <a:cubicBezTo>
                    <a:pt x="3603" y="12230"/>
                    <a:pt x="3545" y="12376"/>
                    <a:pt x="3487" y="12520"/>
                  </a:cubicBezTo>
                  <a:cubicBezTo>
                    <a:pt x="3459" y="12404"/>
                    <a:pt x="3429" y="12260"/>
                    <a:pt x="3401" y="12144"/>
                  </a:cubicBezTo>
                  <a:cubicBezTo>
                    <a:pt x="3545" y="11795"/>
                    <a:pt x="3692" y="11446"/>
                    <a:pt x="3836" y="11125"/>
                  </a:cubicBezTo>
                  <a:cubicBezTo>
                    <a:pt x="3854" y="11090"/>
                    <a:pt x="3840" y="11065"/>
                    <a:pt x="3826" y="11065"/>
                  </a:cubicBezTo>
                  <a:cubicBezTo>
                    <a:pt x="3817" y="11065"/>
                    <a:pt x="3808" y="11075"/>
                    <a:pt x="3808" y="11098"/>
                  </a:cubicBezTo>
                  <a:cubicBezTo>
                    <a:pt x="3662" y="11388"/>
                    <a:pt x="3517" y="11707"/>
                    <a:pt x="3371" y="11997"/>
                  </a:cubicBezTo>
                  <a:lnTo>
                    <a:pt x="3371" y="11969"/>
                  </a:lnTo>
                  <a:cubicBezTo>
                    <a:pt x="3371" y="11911"/>
                    <a:pt x="3343" y="11853"/>
                    <a:pt x="3343" y="11823"/>
                  </a:cubicBezTo>
                  <a:cubicBezTo>
                    <a:pt x="3487" y="11446"/>
                    <a:pt x="3662" y="11067"/>
                    <a:pt x="3778" y="10691"/>
                  </a:cubicBezTo>
                  <a:lnTo>
                    <a:pt x="3866" y="10691"/>
                  </a:lnTo>
                  <a:cubicBezTo>
                    <a:pt x="3924" y="10691"/>
                    <a:pt x="3952" y="10661"/>
                    <a:pt x="3982" y="10661"/>
                  </a:cubicBezTo>
                  <a:close/>
                  <a:moveTo>
                    <a:pt x="4680" y="10777"/>
                  </a:moveTo>
                  <a:cubicBezTo>
                    <a:pt x="4766" y="10835"/>
                    <a:pt x="4824" y="10893"/>
                    <a:pt x="4912" y="10981"/>
                  </a:cubicBezTo>
                  <a:cubicBezTo>
                    <a:pt x="4940" y="11009"/>
                    <a:pt x="4940" y="11067"/>
                    <a:pt x="4940" y="11098"/>
                  </a:cubicBezTo>
                  <a:cubicBezTo>
                    <a:pt x="4796" y="11358"/>
                    <a:pt x="4649" y="11621"/>
                    <a:pt x="4563" y="11881"/>
                  </a:cubicBezTo>
                  <a:cubicBezTo>
                    <a:pt x="4563" y="11911"/>
                    <a:pt x="4563" y="11939"/>
                    <a:pt x="4591" y="11939"/>
                  </a:cubicBezTo>
                  <a:lnTo>
                    <a:pt x="4622" y="11939"/>
                  </a:lnTo>
                  <a:cubicBezTo>
                    <a:pt x="4635" y="11939"/>
                    <a:pt x="4645" y="11936"/>
                    <a:pt x="4652" y="11931"/>
                  </a:cubicBezTo>
                  <a:lnTo>
                    <a:pt x="4652" y="11931"/>
                  </a:lnTo>
                  <a:cubicBezTo>
                    <a:pt x="4544" y="12185"/>
                    <a:pt x="4452" y="12441"/>
                    <a:pt x="4359" y="12694"/>
                  </a:cubicBezTo>
                  <a:lnTo>
                    <a:pt x="4359" y="12578"/>
                  </a:lnTo>
                  <a:cubicBezTo>
                    <a:pt x="4331" y="12404"/>
                    <a:pt x="4331" y="12260"/>
                    <a:pt x="4301" y="12085"/>
                  </a:cubicBezTo>
                  <a:cubicBezTo>
                    <a:pt x="4359" y="11911"/>
                    <a:pt x="4447" y="11707"/>
                    <a:pt x="4505" y="11532"/>
                  </a:cubicBezTo>
                  <a:cubicBezTo>
                    <a:pt x="4505" y="11504"/>
                    <a:pt x="4475" y="11504"/>
                    <a:pt x="4447" y="11504"/>
                  </a:cubicBezTo>
                  <a:cubicBezTo>
                    <a:pt x="4417" y="11679"/>
                    <a:pt x="4359" y="11823"/>
                    <a:pt x="4301" y="11969"/>
                  </a:cubicBezTo>
                  <a:cubicBezTo>
                    <a:pt x="4301" y="11911"/>
                    <a:pt x="4301" y="11853"/>
                    <a:pt x="4273" y="11795"/>
                  </a:cubicBezTo>
                  <a:cubicBezTo>
                    <a:pt x="4389" y="11446"/>
                    <a:pt x="4533" y="11098"/>
                    <a:pt x="4680" y="10777"/>
                  </a:cubicBezTo>
                  <a:close/>
                  <a:moveTo>
                    <a:pt x="4068" y="11125"/>
                  </a:moveTo>
                  <a:cubicBezTo>
                    <a:pt x="4099" y="11272"/>
                    <a:pt x="4099" y="11416"/>
                    <a:pt x="4126" y="11562"/>
                  </a:cubicBezTo>
                  <a:cubicBezTo>
                    <a:pt x="3952" y="12055"/>
                    <a:pt x="3750" y="12550"/>
                    <a:pt x="3603" y="13043"/>
                  </a:cubicBezTo>
                  <a:cubicBezTo>
                    <a:pt x="3576" y="12899"/>
                    <a:pt x="3545" y="12783"/>
                    <a:pt x="3517" y="12636"/>
                  </a:cubicBezTo>
                  <a:cubicBezTo>
                    <a:pt x="3603" y="12346"/>
                    <a:pt x="3720" y="12027"/>
                    <a:pt x="3836" y="11737"/>
                  </a:cubicBezTo>
                  <a:cubicBezTo>
                    <a:pt x="3836" y="11751"/>
                    <a:pt x="3843" y="11758"/>
                    <a:pt x="3851" y="11758"/>
                  </a:cubicBezTo>
                  <a:cubicBezTo>
                    <a:pt x="3859" y="11758"/>
                    <a:pt x="3866" y="11751"/>
                    <a:pt x="3866" y="11737"/>
                  </a:cubicBezTo>
                  <a:cubicBezTo>
                    <a:pt x="3894" y="11737"/>
                    <a:pt x="3894" y="11707"/>
                    <a:pt x="3924" y="11707"/>
                  </a:cubicBezTo>
                  <a:cubicBezTo>
                    <a:pt x="3924" y="11679"/>
                    <a:pt x="3924" y="11679"/>
                    <a:pt x="3894" y="11648"/>
                  </a:cubicBezTo>
                  <a:lnTo>
                    <a:pt x="4068" y="11125"/>
                  </a:lnTo>
                  <a:close/>
                  <a:moveTo>
                    <a:pt x="4126" y="11648"/>
                  </a:moveTo>
                  <a:cubicBezTo>
                    <a:pt x="4157" y="11881"/>
                    <a:pt x="4157" y="12113"/>
                    <a:pt x="4157" y="12318"/>
                  </a:cubicBezTo>
                  <a:cubicBezTo>
                    <a:pt x="4126" y="12462"/>
                    <a:pt x="4068" y="12608"/>
                    <a:pt x="4010" y="12753"/>
                  </a:cubicBezTo>
                  <a:cubicBezTo>
                    <a:pt x="3894" y="13073"/>
                    <a:pt x="3778" y="13392"/>
                    <a:pt x="3750" y="13713"/>
                  </a:cubicBezTo>
                  <a:cubicBezTo>
                    <a:pt x="3692" y="13538"/>
                    <a:pt x="3662" y="13364"/>
                    <a:pt x="3634" y="13159"/>
                  </a:cubicBezTo>
                  <a:cubicBezTo>
                    <a:pt x="3750" y="12667"/>
                    <a:pt x="3952" y="12144"/>
                    <a:pt x="4126" y="11648"/>
                  </a:cubicBezTo>
                  <a:close/>
                  <a:moveTo>
                    <a:pt x="2646" y="10021"/>
                  </a:moveTo>
                  <a:cubicBezTo>
                    <a:pt x="2732" y="10021"/>
                    <a:pt x="2790" y="10052"/>
                    <a:pt x="2848" y="10079"/>
                  </a:cubicBezTo>
                  <a:lnTo>
                    <a:pt x="2848" y="10168"/>
                  </a:lnTo>
                  <a:cubicBezTo>
                    <a:pt x="2848" y="10197"/>
                    <a:pt x="2870" y="10211"/>
                    <a:pt x="2892" y="10211"/>
                  </a:cubicBezTo>
                  <a:cubicBezTo>
                    <a:pt x="2914" y="10211"/>
                    <a:pt x="2936" y="10197"/>
                    <a:pt x="2936" y="10168"/>
                  </a:cubicBezTo>
                  <a:lnTo>
                    <a:pt x="2936" y="10138"/>
                  </a:lnTo>
                  <a:cubicBezTo>
                    <a:pt x="2936" y="10168"/>
                    <a:pt x="2964" y="10168"/>
                    <a:pt x="2994" y="10196"/>
                  </a:cubicBezTo>
                  <a:cubicBezTo>
                    <a:pt x="3053" y="10400"/>
                    <a:pt x="3053" y="10633"/>
                    <a:pt x="3080" y="10865"/>
                  </a:cubicBezTo>
                  <a:cubicBezTo>
                    <a:pt x="2936" y="11156"/>
                    <a:pt x="2790" y="11446"/>
                    <a:pt x="2674" y="11765"/>
                  </a:cubicBezTo>
                  <a:cubicBezTo>
                    <a:pt x="2674" y="11799"/>
                    <a:pt x="2694" y="11813"/>
                    <a:pt x="2717" y="11813"/>
                  </a:cubicBezTo>
                  <a:cubicBezTo>
                    <a:pt x="2733" y="11813"/>
                    <a:pt x="2750" y="11806"/>
                    <a:pt x="2762" y="11795"/>
                  </a:cubicBezTo>
                  <a:cubicBezTo>
                    <a:pt x="2848" y="11532"/>
                    <a:pt x="2964" y="11272"/>
                    <a:pt x="3080" y="11009"/>
                  </a:cubicBezTo>
                  <a:cubicBezTo>
                    <a:pt x="3080" y="11039"/>
                    <a:pt x="3080" y="11039"/>
                    <a:pt x="3111" y="11067"/>
                  </a:cubicBezTo>
                  <a:cubicBezTo>
                    <a:pt x="3111" y="11214"/>
                    <a:pt x="3139" y="11358"/>
                    <a:pt x="3169" y="11504"/>
                  </a:cubicBezTo>
                  <a:lnTo>
                    <a:pt x="2906" y="12202"/>
                  </a:lnTo>
                  <a:cubicBezTo>
                    <a:pt x="2906" y="12237"/>
                    <a:pt x="2928" y="12262"/>
                    <a:pt x="2952" y="12262"/>
                  </a:cubicBezTo>
                  <a:cubicBezTo>
                    <a:pt x="2967" y="12262"/>
                    <a:pt x="2983" y="12252"/>
                    <a:pt x="2994" y="12230"/>
                  </a:cubicBezTo>
                  <a:lnTo>
                    <a:pt x="3169" y="11621"/>
                  </a:lnTo>
                  <a:cubicBezTo>
                    <a:pt x="3197" y="11737"/>
                    <a:pt x="3227" y="11823"/>
                    <a:pt x="3227" y="11911"/>
                  </a:cubicBezTo>
                  <a:cubicBezTo>
                    <a:pt x="3139" y="12113"/>
                    <a:pt x="3080" y="12288"/>
                    <a:pt x="2994" y="12492"/>
                  </a:cubicBezTo>
                  <a:cubicBezTo>
                    <a:pt x="2964" y="12578"/>
                    <a:pt x="2906" y="12783"/>
                    <a:pt x="2848" y="12841"/>
                  </a:cubicBezTo>
                  <a:cubicBezTo>
                    <a:pt x="2828" y="12861"/>
                    <a:pt x="2851" y="12881"/>
                    <a:pt x="2877" y="12881"/>
                  </a:cubicBezTo>
                  <a:cubicBezTo>
                    <a:pt x="2887" y="12881"/>
                    <a:pt x="2898" y="12878"/>
                    <a:pt x="2906" y="12869"/>
                  </a:cubicBezTo>
                  <a:cubicBezTo>
                    <a:pt x="2964" y="12811"/>
                    <a:pt x="3022" y="12667"/>
                    <a:pt x="3053" y="12578"/>
                  </a:cubicBezTo>
                  <a:cubicBezTo>
                    <a:pt x="3111" y="12404"/>
                    <a:pt x="3169" y="12230"/>
                    <a:pt x="3255" y="12055"/>
                  </a:cubicBezTo>
                  <a:lnTo>
                    <a:pt x="3255" y="12085"/>
                  </a:lnTo>
                  <a:cubicBezTo>
                    <a:pt x="3255" y="12144"/>
                    <a:pt x="3285" y="12171"/>
                    <a:pt x="3285" y="12230"/>
                  </a:cubicBezTo>
                  <a:cubicBezTo>
                    <a:pt x="3139" y="12550"/>
                    <a:pt x="3022" y="12841"/>
                    <a:pt x="2936" y="13159"/>
                  </a:cubicBezTo>
                  <a:cubicBezTo>
                    <a:pt x="2936" y="13177"/>
                    <a:pt x="2955" y="13193"/>
                    <a:pt x="2977" y="13193"/>
                  </a:cubicBezTo>
                  <a:cubicBezTo>
                    <a:pt x="2993" y="13193"/>
                    <a:pt x="3010" y="13184"/>
                    <a:pt x="3022" y="13159"/>
                  </a:cubicBezTo>
                  <a:cubicBezTo>
                    <a:pt x="3111" y="12899"/>
                    <a:pt x="3197" y="12636"/>
                    <a:pt x="3313" y="12376"/>
                  </a:cubicBezTo>
                  <a:cubicBezTo>
                    <a:pt x="3343" y="12520"/>
                    <a:pt x="3343" y="12694"/>
                    <a:pt x="3371" y="12841"/>
                  </a:cubicBezTo>
                  <a:lnTo>
                    <a:pt x="3197" y="13450"/>
                  </a:lnTo>
                  <a:cubicBezTo>
                    <a:pt x="3197" y="13467"/>
                    <a:pt x="3216" y="13484"/>
                    <a:pt x="3238" y="13484"/>
                  </a:cubicBezTo>
                  <a:cubicBezTo>
                    <a:pt x="3254" y="13484"/>
                    <a:pt x="3272" y="13475"/>
                    <a:pt x="3285" y="13450"/>
                  </a:cubicBezTo>
                  <a:lnTo>
                    <a:pt x="3285" y="13422"/>
                  </a:lnTo>
                  <a:lnTo>
                    <a:pt x="3285" y="13392"/>
                  </a:lnTo>
                  <a:cubicBezTo>
                    <a:pt x="3343" y="13248"/>
                    <a:pt x="3371" y="13131"/>
                    <a:pt x="3401" y="12985"/>
                  </a:cubicBezTo>
                  <a:cubicBezTo>
                    <a:pt x="3429" y="13159"/>
                    <a:pt x="3459" y="13306"/>
                    <a:pt x="3487" y="13480"/>
                  </a:cubicBezTo>
                  <a:cubicBezTo>
                    <a:pt x="3487" y="13508"/>
                    <a:pt x="3459" y="13566"/>
                    <a:pt x="3459" y="13624"/>
                  </a:cubicBezTo>
                  <a:cubicBezTo>
                    <a:pt x="3459" y="13646"/>
                    <a:pt x="3473" y="13666"/>
                    <a:pt x="3492" y="13666"/>
                  </a:cubicBezTo>
                  <a:cubicBezTo>
                    <a:pt x="3500" y="13666"/>
                    <a:pt x="3509" y="13663"/>
                    <a:pt x="3517" y="13654"/>
                  </a:cubicBezTo>
                  <a:cubicBezTo>
                    <a:pt x="3576" y="13829"/>
                    <a:pt x="3603" y="14003"/>
                    <a:pt x="3662" y="14177"/>
                  </a:cubicBezTo>
                  <a:cubicBezTo>
                    <a:pt x="3675" y="14203"/>
                    <a:pt x="3706" y="14218"/>
                    <a:pt x="3736" y="14218"/>
                  </a:cubicBezTo>
                  <a:cubicBezTo>
                    <a:pt x="3773" y="14218"/>
                    <a:pt x="3808" y="14196"/>
                    <a:pt x="3808" y="14147"/>
                  </a:cubicBezTo>
                  <a:cubicBezTo>
                    <a:pt x="3778" y="14061"/>
                    <a:pt x="3778" y="13973"/>
                    <a:pt x="3750" y="13857"/>
                  </a:cubicBezTo>
                  <a:lnTo>
                    <a:pt x="3808" y="13857"/>
                  </a:lnTo>
                  <a:cubicBezTo>
                    <a:pt x="3855" y="13834"/>
                    <a:pt x="3844" y="13791"/>
                    <a:pt x="3807" y="13791"/>
                  </a:cubicBezTo>
                  <a:cubicBezTo>
                    <a:pt x="3798" y="13791"/>
                    <a:pt x="3789" y="13793"/>
                    <a:pt x="3778" y="13799"/>
                  </a:cubicBezTo>
                  <a:cubicBezTo>
                    <a:pt x="3808" y="13771"/>
                    <a:pt x="3894" y="13276"/>
                    <a:pt x="3924" y="13217"/>
                  </a:cubicBezTo>
                  <a:cubicBezTo>
                    <a:pt x="3982" y="13043"/>
                    <a:pt x="4040" y="12869"/>
                    <a:pt x="4099" y="12667"/>
                  </a:cubicBezTo>
                  <a:cubicBezTo>
                    <a:pt x="4126" y="12608"/>
                    <a:pt x="4157" y="12520"/>
                    <a:pt x="4185" y="12462"/>
                  </a:cubicBezTo>
                  <a:lnTo>
                    <a:pt x="4185" y="12753"/>
                  </a:lnTo>
                  <a:cubicBezTo>
                    <a:pt x="4215" y="12841"/>
                    <a:pt x="4215" y="12957"/>
                    <a:pt x="4215" y="13043"/>
                  </a:cubicBezTo>
                  <a:cubicBezTo>
                    <a:pt x="4099" y="13392"/>
                    <a:pt x="3924" y="13740"/>
                    <a:pt x="3836" y="14119"/>
                  </a:cubicBezTo>
                  <a:cubicBezTo>
                    <a:pt x="3836" y="14147"/>
                    <a:pt x="3866" y="14177"/>
                    <a:pt x="3894" y="14177"/>
                  </a:cubicBezTo>
                  <a:cubicBezTo>
                    <a:pt x="3894" y="14177"/>
                    <a:pt x="3894" y="14147"/>
                    <a:pt x="3924" y="14147"/>
                  </a:cubicBezTo>
                  <a:lnTo>
                    <a:pt x="3924" y="14119"/>
                  </a:lnTo>
                  <a:cubicBezTo>
                    <a:pt x="4010" y="13799"/>
                    <a:pt x="4126" y="13508"/>
                    <a:pt x="4243" y="13217"/>
                  </a:cubicBezTo>
                  <a:cubicBezTo>
                    <a:pt x="4243" y="13392"/>
                    <a:pt x="4273" y="13538"/>
                    <a:pt x="4273" y="13713"/>
                  </a:cubicBezTo>
                  <a:cubicBezTo>
                    <a:pt x="4215" y="13945"/>
                    <a:pt x="4157" y="14147"/>
                    <a:pt x="4099" y="14380"/>
                  </a:cubicBezTo>
                  <a:cubicBezTo>
                    <a:pt x="4081" y="14414"/>
                    <a:pt x="4104" y="14428"/>
                    <a:pt x="4127" y="14428"/>
                  </a:cubicBezTo>
                  <a:cubicBezTo>
                    <a:pt x="4142" y="14428"/>
                    <a:pt x="4157" y="14421"/>
                    <a:pt x="4157" y="14410"/>
                  </a:cubicBezTo>
                  <a:cubicBezTo>
                    <a:pt x="4215" y="14236"/>
                    <a:pt x="4243" y="14089"/>
                    <a:pt x="4301" y="13945"/>
                  </a:cubicBezTo>
                  <a:cubicBezTo>
                    <a:pt x="4331" y="14147"/>
                    <a:pt x="4331" y="14352"/>
                    <a:pt x="4359" y="14554"/>
                  </a:cubicBezTo>
                  <a:cubicBezTo>
                    <a:pt x="4010" y="14438"/>
                    <a:pt x="3662" y="14263"/>
                    <a:pt x="3371" y="14031"/>
                  </a:cubicBezTo>
                  <a:cubicBezTo>
                    <a:pt x="3022" y="13771"/>
                    <a:pt x="2964" y="13334"/>
                    <a:pt x="2848" y="12957"/>
                  </a:cubicBezTo>
                  <a:cubicBezTo>
                    <a:pt x="2732" y="12578"/>
                    <a:pt x="2674" y="12171"/>
                    <a:pt x="2616" y="11795"/>
                  </a:cubicBezTo>
                  <a:cubicBezTo>
                    <a:pt x="2588" y="11679"/>
                    <a:pt x="2557" y="11590"/>
                    <a:pt x="2557" y="11474"/>
                  </a:cubicBezTo>
                  <a:cubicBezTo>
                    <a:pt x="2674" y="11098"/>
                    <a:pt x="2848" y="10749"/>
                    <a:pt x="2994" y="10370"/>
                  </a:cubicBezTo>
                  <a:cubicBezTo>
                    <a:pt x="3013" y="10370"/>
                    <a:pt x="2993" y="10358"/>
                    <a:pt x="2978" y="10358"/>
                  </a:cubicBezTo>
                  <a:cubicBezTo>
                    <a:pt x="2971" y="10358"/>
                    <a:pt x="2964" y="10361"/>
                    <a:pt x="2964" y="10370"/>
                  </a:cubicBezTo>
                  <a:cubicBezTo>
                    <a:pt x="2820" y="10691"/>
                    <a:pt x="2674" y="11009"/>
                    <a:pt x="2530" y="11358"/>
                  </a:cubicBezTo>
                  <a:cubicBezTo>
                    <a:pt x="2499" y="11242"/>
                    <a:pt x="2471" y="11125"/>
                    <a:pt x="2471" y="11039"/>
                  </a:cubicBezTo>
                  <a:cubicBezTo>
                    <a:pt x="2557" y="10807"/>
                    <a:pt x="2646" y="10602"/>
                    <a:pt x="2732" y="10370"/>
                  </a:cubicBezTo>
                  <a:cubicBezTo>
                    <a:pt x="2732" y="10356"/>
                    <a:pt x="2717" y="10349"/>
                    <a:pt x="2703" y="10349"/>
                  </a:cubicBezTo>
                  <a:cubicBezTo>
                    <a:pt x="2688" y="10349"/>
                    <a:pt x="2674" y="10356"/>
                    <a:pt x="2674" y="10370"/>
                  </a:cubicBezTo>
                  <a:cubicBezTo>
                    <a:pt x="2588" y="10544"/>
                    <a:pt x="2499" y="10749"/>
                    <a:pt x="2441" y="10923"/>
                  </a:cubicBezTo>
                  <a:cubicBezTo>
                    <a:pt x="2413" y="10807"/>
                    <a:pt x="2383" y="10719"/>
                    <a:pt x="2355" y="10602"/>
                  </a:cubicBezTo>
                  <a:cubicBezTo>
                    <a:pt x="2441" y="10400"/>
                    <a:pt x="2530" y="10196"/>
                    <a:pt x="2616" y="10021"/>
                  </a:cubicBezTo>
                  <a:close/>
                  <a:moveTo>
                    <a:pt x="4940" y="11272"/>
                  </a:moveTo>
                  <a:cubicBezTo>
                    <a:pt x="4970" y="11446"/>
                    <a:pt x="4970" y="11621"/>
                    <a:pt x="4998" y="11795"/>
                  </a:cubicBezTo>
                  <a:cubicBezTo>
                    <a:pt x="4970" y="11853"/>
                    <a:pt x="4970" y="11911"/>
                    <a:pt x="4970" y="11969"/>
                  </a:cubicBezTo>
                  <a:cubicBezTo>
                    <a:pt x="4970" y="11997"/>
                    <a:pt x="4998" y="11997"/>
                    <a:pt x="4998" y="11997"/>
                  </a:cubicBezTo>
                  <a:cubicBezTo>
                    <a:pt x="5028" y="12404"/>
                    <a:pt x="5056" y="12783"/>
                    <a:pt x="5087" y="13190"/>
                  </a:cubicBezTo>
                  <a:lnTo>
                    <a:pt x="4649" y="14584"/>
                  </a:lnTo>
                  <a:cubicBezTo>
                    <a:pt x="4649" y="14618"/>
                    <a:pt x="4679" y="14632"/>
                    <a:pt x="4704" y="14632"/>
                  </a:cubicBezTo>
                  <a:cubicBezTo>
                    <a:pt x="4722" y="14632"/>
                    <a:pt x="4738" y="14625"/>
                    <a:pt x="4738" y="14612"/>
                  </a:cubicBezTo>
                  <a:cubicBezTo>
                    <a:pt x="4854" y="14177"/>
                    <a:pt x="4970" y="13771"/>
                    <a:pt x="5087" y="13364"/>
                  </a:cubicBezTo>
                  <a:cubicBezTo>
                    <a:pt x="5114" y="13624"/>
                    <a:pt x="5145" y="13887"/>
                    <a:pt x="5145" y="14177"/>
                  </a:cubicBezTo>
                  <a:cubicBezTo>
                    <a:pt x="5087" y="14380"/>
                    <a:pt x="5028" y="14584"/>
                    <a:pt x="4998" y="14786"/>
                  </a:cubicBezTo>
                  <a:cubicBezTo>
                    <a:pt x="4854" y="14728"/>
                    <a:pt x="4708" y="14700"/>
                    <a:pt x="4563" y="14642"/>
                  </a:cubicBezTo>
                  <a:cubicBezTo>
                    <a:pt x="4563" y="14526"/>
                    <a:pt x="4533" y="14410"/>
                    <a:pt x="4533" y="14294"/>
                  </a:cubicBezTo>
                  <a:cubicBezTo>
                    <a:pt x="4563" y="14119"/>
                    <a:pt x="4649" y="13915"/>
                    <a:pt x="4708" y="13740"/>
                  </a:cubicBezTo>
                  <a:cubicBezTo>
                    <a:pt x="4796" y="13480"/>
                    <a:pt x="4882" y="13248"/>
                    <a:pt x="4940" y="12985"/>
                  </a:cubicBezTo>
                  <a:cubicBezTo>
                    <a:pt x="4961" y="12965"/>
                    <a:pt x="4939" y="12945"/>
                    <a:pt x="4924" y="12945"/>
                  </a:cubicBezTo>
                  <a:cubicBezTo>
                    <a:pt x="4917" y="12945"/>
                    <a:pt x="4912" y="12948"/>
                    <a:pt x="4912" y="12957"/>
                  </a:cubicBezTo>
                  <a:cubicBezTo>
                    <a:pt x="4796" y="13248"/>
                    <a:pt x="4708" y="13538"/>
                    <a:pt x="4622" y="13799"/>
                  </a:cubicBezTo>
                  <a:cubicBezTo>
                    <a:pt x="4591" y="13915"/>
                    <a:pt x="4533" y="14003"/>
                    <a:pt x="4505" y="14119"/>
                  </a:cubicBezTo>
                  <a:cubicBezTo>
                    <a:pt x="4475" y="13915"/>
                    <a:pt x="4475" y="13713"/>
                    <a:pt x="4447" y="13480"/>
                  </a:cubicBezTo>
                  <a:cubicBezTo>
                    <a:pt x="4591" y="13015"/>
                    <a:pt x="4766" y="12520"/>
                    <a:pt x="4882" y="12055"/>
                  </a:cubicBezTo>
                  <a:cubicBezTo>
                    <a:pt x="4882" y="12021"/>
                    <a:pt x="4862" y="12007"/>
                    <a:pt x="4846" y="12007"/>
                  </a:cubicBezTo>
                  <a:cubicBezTo>
                    <a:pt x="4834" y="12007"/>
                    <a:pt x="4824" y="12015"/>
                    <a:pt x="4824" y="12027"/>
                  </a:cubicBezTo>
                  <a:cubicBezTo>
                    <a:pt x="4708" y="12462"/>
                    <a:pt x="4563" y="12869"/>
                    <a:pt x="4417" y="13306"/>
                  </a:cubicBezTo>
                  <a:cubicBezTo>
                    <a:pt x="4417" y="13159"/>
                    <a:pt x="4389" y="12985"/>
                    <a:pt x="4359" y="12841"/>
                  </a:cubicBezTo>
                  <a:cubicBezTo>
                    <a:pt x="4505" y="12462"/>
                    <a:pt x="4649" y="12113"/>
                    <a:pt x="4796" y="11737"/>
                  </a:cubicBezTo>
                  <a:cubicBezTo>
                    <a:pt x="4796" y="11722"/>
                    <a:pt x="4781" y="11714"/>
                    <a:pt x="4767" y="11714"/>
                  </a:cubicBezTo>
                  <a:cubicBezTo>
                    <a:pt x="4752" y="11714"/>
                    <a:pt x="4738" y="11722"/>
                    <a:pt x="4738" y="11737"/>
                  </a:cubicBezTo>
                  <a:cubicBezTo>
                    <a:pt x="4713" y="11792"/>
                    <a:pt x="4688" y="11846"/>
                    <a:pt x="4665" y="11901"/>
                  </a:cubicBezTo>
                  <a:lnTo>
                    <a:pt x="4665" y="11901"/>
                  </a:lnTo>
                  <a:cubicBezTo>
                    <a:pt x="4662" y="11884"/>
                    <a:pt x="4648" y="11866"/>
                    <a:pt x="4622" y="11853"/>
                  </a:cubicBezTo>
                  <a:cubicBezTo>
                    <a:pt x="4649" y="11853"/>
                    <a:pt x="4824" y="11532"/>
                    <a:pt x="4940" y="11272"/>
                  </a:cubicBezTo>
                  <a:close/>
                  <a:moveTo>
                    <a:pt x="6074" y="11067"/>
                  </a:moveTo>
                  <a:cubicBezTo>
                    <a:pt x="6102" y="11330"/>
                    <a:pt x="6133" y="11590"/>
                    <a:pt x="6133" y="11881"/>
                  </a:cubicBezTo>
                  <a:cubicBezTo>
                    <a:pt x="6074" y="11997"/>
                    <a:pt x="5986" y="12113"/>
                    <a:pt x="5900" y="12230"/>
                  </a:cubicBezTo>
                  <a:cubicBezTo>
                    <a:pt x="5878" y="12272"/>
                    <a:pt x="5919" y="12300"/>
                    <a:pt x="5954" y="12300"/>
                  </a:cubicBezTo>
                  <a:cubicBezTo>
                    <a:pt x="5967" y="12300"/>
                    <a:pt x="5979" y="12296"/>
                    <a:pt x="5986" y="12288"/>
                  </a:cubicBezTo>
                  <a:cubicBezTo>
                    <a:pt x="6044" y="12202"/>
                    <a:pt x="6074" y="12085"/>
                    <a:pt x="6133" y="11997"/>
                  </a:cubicBezTo>
                  <a:cubicBezTo>
                    <a:pt x="6160" y="12462"/>
                    <a:pt x="6133" y="12927"/>
                    <a:pt x="6133" y="13364"/>
                  </a:cubicBezTo>
                  <a:cubicBezTo>
                    <a:pt x="6074" y="13538"/>
                    <a:pt x="6016" y="13713"/>
                    <a:pt x="5958" y="13857"/>
                  </a:cubicBezTo>
                  <a:cubicBezTo>
                    <a:pt x="5842" y="14119"/>
                    <a:pt x="5726" y="14380"/>
                    <a:pt x="5726" y="14670"/>
                  </a:cubicBezTo>
                  <a:cubicBezTo>
                    <a:pt x="5726" y="14699"/>
                    <a:pt x="5747" y="14714"/>
                    <a:pt x="5769" y="14714"/>
                  </a:cubicBezTo>
                  <a:cubicBezTo>
                    <a:pt x="5790" y="14714"/>
                    <a:pt x="5812" y="14699"/>
                    <a:pt x="5812" y="14670"/>
                  </a:cubicBezTo>
                  <a:cubicBezTo>
                    <a:pt x="5842" y="14294"/>
                    <a:pt x="5986" y="13915"/>
                    <a:pt x="6133" y="13538"/>
                  </a:cubicBezTo>
                  <a:lnTo>
                    <a:pt x="6133" y="14236"/>
                  </a:lnTo>
                  <a:cubicBezTo>
                    <a:pt x="6133" y="14263"/>
                    <a:pt x="6102" y="14294"/>
                    <a:pt x="6102" y="14322"/>
                  </a:cubicBezTo>
                  <a:cubicBezTo>
                    <a:pt x="6016" y="14554"/>
                    <a:pt x="5900" y="14817"/>
                    <a:pt x="5870" y="15107"/>
                  </a:cubicBezTo>
                  <a:cubicBezTo>
                    <a:pt x="5784" y="15077"/>
                    <a:pt x="5668" y="15019"/>
                    <a:pt x="5579" y="14991"/>
                  </a:cubicBezTo>
                  <a:lnTo>
                    <a:pt x="5056" y="14817"/>
                  </a:lnTo>
                  <a:cubicBezTo>
                    <a:pt x="5056" y="14728"/>
                    <a:pt x="5114" y="14554"/>
                    <a:pt x="5173" y="14352"/>
                  </a:cubicBezTo>
                  <a:cubicBezTo>
                    <a:pt x="5173" y="14496"/>
                    <a:pt x="5203" y="14642"/>
                    <a:pt x="5203" y="14786"/>
                  </a:cubicBezTo>
                  <a:cubicBezTo>
                    <a:pt x="5217" y="14845"/>
                    <a:pt x="5260" y="14874"/>
                    <a:pt x="5304" y="14874"/>
                  </a:cubicBezTo>
                  <a:cubicBezTo>
                    <a:pt x="5347" y="14874"/>
                    <a:pt x="5391" y="14845"/>
                    <a:pt x="5405" y="14786"/>
                  </a:cubicBezTo>
                  <a:cubicBezTo>
                    <a:pt x="5405" y="14786"/>
                    <a:pt x="5435" y="14786"/>
                    <a:pt x="5435" y="14759"/>
                  </a:cubicBezTo>
                  <a:cubicBezTo>
                    <a:pt x="5551" y="14294"/>
                    <a:pt x="5726" y="13799"/>
                    <a:pt x="5870" y="13334"/>
                  </a:cubicBezTo>
                  <a:cubicBezTo>
                    <a:pt x="5891" y="13314"/>
                    <a:pt x="5854" y="13293"/>
                    <a:pt x="5830" y="13293"/>
                  </a:cubicBezTo>
                  <a:cubicBezTo>
                    <a:pt x="5819" y="13293"/>
                    <a:pt x="5812" y="13297"/>
                    <a:pt x="5812" y="13306"/>
                  </a:cubicBezTo>
                  <a:cubicBezTo>
                    <a:pt x="5668" y="13771"/>
                    <a:pt x="5493" y="14177"/>
                    <a:pt x="5377" y="14642"/>
                  </a:cubicBezTo>
                  <a:cubicBezTo>
                    <a:pt x="5347" y="14380"/>
                    <a:pt x="5319" y="14147"/>
                    <a:pt x="5289" y="13887"/>
                  </a:cubicBezTo>
                  <a:cubicBezTo>
                    <a:pt x="5405" y="13538"/>
                    <a:pt x="5521" y="13217"/>
                    <a:pt x="5521" y="13159"/>
                  </a:cubicBezTo>
                  <a:cubicBezTo>
                    <a:pt x="5539" y="13126"/>
                    <a:pt x="5526" y="13111"/>
                    <a:pt x="5513" y="13111"/>
                  </a:cubicBezTo>
                  <a:cubicBezTo>
                    <a:pt x="5503" y="13111"/>
                    <a:pt x="5493" y="13119"/>
                    <a:pt x="5493" y="13131"/>
                  </a:cubicBezTo>
                  <a:cubicBezTo>
                    <a:pt x="5435" y="13334"/>
                    <a:pt x="5347" y="13538"/>
                    <a:pt x="5289" y="13740"/>
                  </a:cubicBezTo>
                  <a:cubicBezTo>
                    <a:pt x="5261" y="13480"/>
                    <a:pt x="5231" y="13248"/>
                    <a:pt x="5203" y="12985"/>
                  </a:cubicBezTo>
                  <a:cubicBezTo>
                    <a:pt x="5231" y="12899"/>
                    <a:pt x="5261" y="12811"/>
                    <a:pt x="5289" y="12753"/>
                  </a:cubicBezTo>
                  <a:cubicBezTo>
                    <a:pt x="5289" y="12733"/>
                    <a:pt x="5260" y="12712"/>
                    <a:pt x="5243" y="12712"/>
                  </a:cubicBezTo>
                  <a:cubicBezTo>
                    <a:pt x="5236" y="12712"/>
                    <a:pt x="5231" y="12716"/>
                    <a:pt x="5231" y="12725"/>
                  </a:cubicBezTo>
                  <a:cubicBezTo>
                    <a:pt x="5231" y="12753"/>
                    <a:pt x="5203" y="12811"/>
                    <a:pt x="5203" y="12841"/>
                  </a:cubicBezTo>
                  <a:cubicBezTo>
                    <a:pt x="5203" y="12753"/>
                    <a:pt x="5203" y="12694"/>
                    <a:pt x="5173" y="12636"/>
                  </a:cubicBezTo>
                  <a:cubicBezTo>
                    <a:pt x="5173" y="12346"/>
                    <a:pt x="5145" y="12027"/>
                    <a:pt x="5087" y="11737"/>
                  </a:cubicBezTo>
                  <a:cubicBezTo>
                    <a:pt x="5145" y="11648"/>
                    <a:pt x="5203" y="11532"/>
                    <a:pt x="5261" y="11446"/>
                  </a:cubicBezTo>
                  <a:cubicBezTo>
                    <a:pt x="5289" y="11358"/>
                    <a:pt x="5347" y="11272"/>
                    <a:pt x="5377" y="11184"/>
                  </a:cubicBezTo>
                  <a:cubicBezTo>
                    <a:pt x="5493" y="11214"/>
                    <a:pt x="5579" y="11214"/>
                    <a:pt x="5668" y="11214"/>
                  </a:cubicBezTo>
                  <a:cubicBezTo>
                    <a:pt x="5493" y="11504"/>
                    <a:pt x="5319" y="11765"/>
                    <a:pt x="5231" y="12085"/>
                  </a:cubicBezTo>
                  <a:cubicBezTo>
                    <a:pt x="5210" y="12128"/>
                    <a:pt x="5236" y="12154"/>
                    <a:pt x="5262" y="12154"/>
                  </a:cubicBezTo>
                  <a:cubicBezTo>
                    <a:pt x="5272" y="12154"/>
                    <a:pt x="5281" y="12151"/>
                    <a:pt x="5289" y="12144"/>
                  </a:cubicBezTo>
                  <a:lnTo>
                    <a:pt x="5289" y="12113"/>
                  </a:lnTo>
                  <a:lnTo>
                    <a:pt x="5319" y="12085"/>
                  </a:lnTo>
                  <a:cubicBezTo>
                    <a:pt x="5405" y="11765"/>
                    <a:pt x="5579" y="11474"/>
                    <a:pt x="5726" y="11214"/>
                  </a:cubicBezTo>
                  <a:cubicBezTo>
                    <a:pt x="5754" y="11184"/>
                    <a:pt x="5812" y="11184"/>
                    <a:pt x="5842" y="11184"/>
                  </a:cubicBezTo>
                  <a:cubicBezTo>
                    <a:pt x="5928" y="11156"/>
                    <a:pt x="6016" y="11098"/>
                    <a:pt x="6074" y="11067"/>
                  </a:cubicBezTo>
                  <a:close/>
                  <a:moveTo>
                    <a:pt x="6133" y="14468"/>
                  </a:moveTo>
                  <a:cubicBezTo>
                    <a:pt x="6160" y="14700"/>
                    <a:pt x="6160" y="14961"/>
                    <a:pt x="6219" y="15193"/>
                  </a:cubicBezTo>
                  <a:cubicBezTo>
                    <a:pt x="6133" y="15165"/>
                    <a:pt x="6044" y="15135"/>
                    <a:pt x="5958" y="15135"/>
                  </a:cubicBezTo>
                  <a:cubicBezTo>
                    <a:pt x="5986" y="14903"/>
                    <a:pt x="6074" y="14670"/>
                    <a:pt x="6133" y="14468"/>
                  </a:cubicBezTo>
                  <a:close/>
                  <a:moveTo>
                    <a:pt x="13863" y="10355"/>
                  </a:moveTo>
                  <a:cubicBezTo>
                    <a:pt x="13919" y="10355"/>
                    <a:pt x="13972" y="10375"/>
                    <a:pt x="14036" y="10400"/>
                  </a:cubicBezTo>
                  <a:cubicBezTo>
                    <a:pt x="14006" y="10400"/>
                    <a:pt x="13947" y="10428"/>
                    <a:pt x="13947" y="10486"/>
                  </a:cubicBezTo>
                  <a:cubicBezTo>
                    <a:pt x="13889" y="11272"/>
                    <a:pt x="13745" y="12055"/>
                    <a:pt x="13657" y="12841"/>
                  </a:cubicBezTo>
                  <a:cubicBezTo>
                    <a:pt x="13541" y="13682"/>
                    <a:pt x="13424" y="14670"/>
                    <a:pt x="12611" y="15135"/>
                  </a:cubicBezTo>
                  <a:cubicBezTo>
                    <a:pt x="12495" y="15193"/>
                    <a:pt x="12378" y="15251"/>
                    <a:pt x="12262" y="15282"/>
                  </a:cubicBezTo>
                  <a:cubicBezTo>
                    <a:pt x="12292" y="13829"/>
                    <a:pt x="12611" y="12376"/>
                    <a:pt x="12757" y="10923"/>
                  </a:cubicBezTo>
                  <a:cubicBezTo>
                    <a:pt x="12815" y="10952"/>
                    <a:pt x="12873" y="10967"/>
                    <a:pt x="12939" y="10967"/>
                  </a:cubicBezTo>
                  <a:cubicBezTo>
                    <a:pt x="13004" y="10967"/>
                    <a:pt x="13077" y="10952"/>
                    <a:pt x="13164" y="10923"/>
                  </a:cubicBezTo>
                  <a:cubicBezTo>
                    <a:pt x="13366" y="10835"/>
                    <a:pt x="13455" y="10633"/>
                    <a:pt x="13599" y="10486"/>
                  </a:cubicBezTo>
                  <a:cubicBezTo>
                    <a:pt x="13714" y="10388"/>
                    <a:pt x="13791" y="10355"/>
                    <a:pt x="13863" y="10355"/>
                  </a:cubicBezTo>
                  <a:close/>
                  <a:moveTo>
                    <a:pt x="12253" y="10729"/>
                  </a:moveTo>
                  <a:cubicBezTo>
                    <a:pt x="12293" y="10729"/>
                    <a:pt x="12334" y="10735"/>
                    <a:pt x="12378" y="10749"/>
                  </a:cubicBezTo>
                  <a:cubicBezTo>
                    <a:pt x="12495" y="10777"/>
                    <a:pt x="12583" y="10835"/>
                    <a:pt x="12669" y="10893"/>
                  </a:cubicBezTo>
                  <a:cubicBezTo>
                    <a:pt x="12583" y="11648"/>
                    <a:pt x="12436" y="12434"/>
                    <a:pt x="12320" y="13217"/>
                  </a:cubicBezTo>
                  <a:cubicBezTo>
                    <a:pt x="12234" y="13887"/>
                    <a:pt x="12030" y="14642"/>
                    <a:pt x="12088" y="15340"/>
                  </a:cubicBezTo>
                  <a:cubicBezTo>
                    <a:pt x="11827" y="15398"/>
                    <a:pt x="11565" y="15426"/>
                    <a:pt x="11274" y="15426"/>
                  </a:cubicBezTo>
                  <a:cubicBezTo>
                    <a:pt x="11304" y="15426"/>
                    <a:pt x="11332" y="15398"/>
                    <a:pt x="11332" y="15368"/>
                  </a:cubicBezTo>
                  <a:cubicBezTo>
                    <a:pt x="11507" y="14670"/>
                    <a:pt x="11479" y="13915"/>
                    <a:pt x="11537" y="13190"/>
                  </a:cubicBezTo>
                  <a:cubicBezTo>
                    <a:pt x="11595" y="12462"/>
                    <a:pt x="11653" y="11737"/>
                    <a:pt x="11653" y="11039"/>
                  </a:cubicBezTo>
                  <a:cubicBezTo>
                    <a:pt x="11874" y="10915"/>
                    <a:pt x="12033" y="10729"/>
                    <a:pt x="12253" y="10729"/>
                  </a:cubicBezTo>
                  <a:close/>
                  <a:moveTo>
                    <a:pt x="8136" y="14263"/>
                  </a:moveTo>
                  <a:cubicBezTo>
                    <a:pt x="8136" y="14554"/>
                    <a:pt x="8136" y="14845"/>
                    <a:pt x="8166" y="15107"/>
                  </a:cubicBezTo>
                  <a:cubicBezTo>
                    <a:pt x="8108" y="15223"/>
                    <a:pt x="8050" y="15340"/>
                    <a:pt x="8020" y="15426"/>
                  </a:cubicBezTo>
                  <a:lnTo>
                    <a:pt x="8020" y="15484"/>
                  </a:lnTo>
                  <a:lnTo>
                    <a:pt x="7962" y="15484"/>
                  </a:lnTo>
                  <a:cubicBezTo>
                    <a:pt x="7818" y="15456"/>
                    <a:pt x="7702" y="15456"/>
                    <a:pt x="7585" y="15426"/>
                  </a:cubicBezTo>
                  <a:cubicBezTo>
                    <a:pt x="7671" y="15193"/>
                    <a:pt x="7760" y="14991"/>
                    <a:pt x="7876" y="14759"/>
                  </a:cubicBezTo>
                  <a:cubicBezTo>
                    <a:pt x="7934" y="14670"/>
                    <a:pt x="7992" y="14554"/>
                    <a:pt x="8050" y="14468"/>
                  </a:cubicBezTo>
                  <a:lnTo>
                    <a:pt x="8050" y="14438"/>
                  </a:lnTo>
                  <a:lnTo>
                    <a:pt x="8136" y="14263"/>
                  </a:lnTo>
                  <a:close/>
                  <a:moveTo>
                    <a:pt x="10357" y="10833"/>
                  </a:moveTo>
                  <a:cubicBezTo>
                    <a:pt x="10372" y="10833"/>
                    <a:pt x="10387" y="10834"/>
                    <a:pt x="10403" y="10835"/>
                  </a:cubicBezTo>
                  <a:cubicBezTo>
                    <a:pt x="10433" y="10835"/>
                    <a:pt x="10461" y="10835"/>
                    <a:pt x="10519" y="10865"/>
                  </a:cubicBezTo>
                  <a:cubicBezTo>
                    <a:pt x="10519" y="11590"/>
                    <a:pt x="10433" y="12318"/>
                    <a:pt x="10375" y="13043"/>
                  </a:cubicBezTo>
                  <a:cubicBezTo>
                    <a:pt x="10286" y="13799"/>
                    <a:pt x="10170" y="14612"/>
                    <a:pt x="10228" y="15340"/>
                  </a:cubicBezTo>
                  <a:cubicBezTo>
                    <a:pt x="10228" y="15398"/>
                    <a:pt x="10272" y="15427"/>
                    <a:pt x="10315" y="15427"/>
                  </a:cubicBezTo>
                  <a:cubicBezTo>
                    <a:pt x="10359" y="15427"/>
                    <a:pt x="10403" y="15398"/>
                    <a:pt x="10403" y="15340"/>
                  </a:cubicBezTo>
                  <a:cubicBezTo>
                    <a:pt x="10491" y="14584"/>
                    <a:pt x="10461" y="13829"/>
                    <a:pt x="10491" y="13043"/>
                  </a:cubicBezTo>
                  <a:cubicBezTo>
                    <a:pt x="10549" y="12318"/>
                    <a:pt x="10635" y="11590"/>
                    <a:pt x="10549" y="10865"/>
                  </a:cubicBezTo>
                  <a:lnTo>
                    <a:pt x="10549" y="10865"/>
                  </a:lnTo>
                  <a:cubicBezTo>
                    <a:pt x="10818" y="10945"/>
                    <a:pt x="11062" y="11101"/>
                    <a:pt x="11352" y="11101"/>
                  </a:cubicBezTo>
                  <a:cubicBezTo>
                    <a:pt x="11374" y="11101"/>
                    <a:pt x="11397" y="11100"/>
                    <a:pt x="11421" y="11098"/>
                  </a:cubicBezTo>
                  <a:cubicBezTo>
                    <a:pt x="11479" y="11098"/>
                    <a:pt x="11507" y="11098"/>
                    <a:pt x="11537" y="11067"/>
                  </a:cubicBezTo>
                  <a:lnTo>
                    <a:pt x="11537" y="11067"/>
                  </a:lnTo>
                  <a:cubicBezTo>
                    <a:pt x="11537" y="11737"/>
                    <a:pt x="11449" y="12376"/>
                    <a:pt x="11390" y="13015"/>
                  </a:cubicBezTo>
                  <a:cubicBezTo>
                    <a:pt x="11304" y="13771"/>
                    <a:pt x="11274" y="14554"/>
                    <a:pt x="11130" y="15309"/>
                  </a:cubicBezTo>
                  <a:cubicBezTo>
                    <a:pt x="11130" y="15398"/>
                    <a:pt x="11158" y="15426"/>
                    <a:pt x="11216" y="15456"/>
                  </a:cubicBezTo>
                  <a:cubicBezTo>
                    <a:pt x="10898" y="15456"/>
                    <a:pt x="10577" y="15456"/>
                    <a:pt x="10317" y="15484"/>
                  </a:cubicBezTo>
                  <a:cubicBezTo>
                    <a:pt x="9995" y="15509"/>
                    <a:pt x="9673" y="15518"/>
                    <a:pt x="9353" y="15518"/>
                  </a:cubicBezTo>
                  <a:cubicBezTo>
                    <a:pt x="8922" y="15518"/>
                    <a:pt x="8496" y="15501"/>
                    <a:pt x="8078" y="15484"/>
                  </a:cubicBezTo>
                  <a:lnTo>
                    <a:pt x="8078" y="15456"/>
                  </a:lnTo>
                  <a:cubicBezTo>
                    <a:pt x="8108" y="15456"/>
                    <a:pt x="8108" y="15456"/>
                    <a:pt x="8108" y="15426"/>
                  </a:cubicBezTo>
                  <a:cubicBezTo>
                    <a:pt x="8136" y="15368"/>
                    <a:pt x="8166" y="15309"/>
                    <a:pt x="8166" y="15251"/>
                  </a:cubicBezTo>
                  <a:cubicBezTo>
                    <a:pt x="8194" y="15282"/>
                    <a:pt x="8194" y="15309"/>
                    <a:pt x="8194" y="15340"/>
                  </a:cubicBezTo>
                  <a:cubicBezTo>
                    <a:pt x="8194" y="15390"/>
                    <a:pt x="8233" y="15413"/>
                    <a:pt x="8275" y="15413"/>
                  </a:cubicBezTo>
                  <a:cubicBezTo>
                    <a:pt x="8328" y="15413"/>
                    <a:pt x="8386" y="15375"/>
                    <a:pt x="8369" y="15309"/>
                  </a:cubicBezTo>
                  <a:cubicBezTo>
                    <a:pt x="8341" y="15193"/>
                    <a:pt x="8341" y="15077"/>
                    <a:pt x="8341" y="14961"/>
                  </a:cubicBezTo>
                  <a:cubicBezTo>
                    <a:pt x="8485" y="14670"/>
                    <a:pt x="8631" y="14380"/>
                    <a:pt x="8806" y="14089"/>
                  </a:cubicBezTo>
                  <a:cubicBezTo>
                    <a:pt x="8806" y="14069"/>
                    <a:pt x="8791" y="14049"/>
                    <a:pt x="8772" y="14049"/>
                  </a:cubicBezTo>
                  <a:cubicBezTo>
                    <a:pt x="8764" y="14049"/>
                    <a:pt x="8756" y="14052"/>
                    <a:pt x="8748" y="14061"/>
                  </a:cubicBezTo>
                  <a:cubicBezTo>
                    <a:pt x="8601" y="14322"/>
                    <a:pt x="8457" y="14584"/>
                    <a:pt x="8311" y="14817"/>
                  </a:cubicBezTo>
                  <a:cubicBezTo>
                    <a:pt x="8283" y="14584"/>
                    <a:pt x="8283" y="14322"/>
                    <a:pt x="8252" y="14061"/>
                  </a:cubicBezTo>
                  <a:cubicBezTo>
                    <a:pt x="8311" y="13973"/>
                    <a:pt x="8369" y="13887"/>
                    <a:pt x="8399" y="13799"/>
                  </a:cubicBezTo>
                  <a:cubicBezTo>
                    <a:pt x="8419" y="13779"/>
                    <a:pt x="8395" y="13758"/>
                    <a:pt x="8370" y="13758"/>
                  </a:cubicBezTo>
                  <a:cubicBezTo>
                    <a:pt x="8360" y="13758"/>
                    <a:pt x="8349" y="13762"/>
                    <a:pt x="8341" y="13771"/>
                  </a:cubicBezTo>
                  <a:lnTo>
                    <a:pt x="8252" y="13945"/>
                  </a:lnTo>
                  <a:cubicBezTo>
                    <a:pt x="8225" y="13043"/>
                    <a:pt x="8283" y="12144"/>
                    <a:pt x="8252" y="11300"/>
                  </a:cubicBezTo>
                  <a:cubicBezTo>
                    <a:pt x="8252" y="11286"/>
                    <a:pt x="8245" y="11279"/>
                    <a:pt x="8238" y="11279"/>
                  </a:cubicBezTo>
                  <a:cubicBezTo>
                    <a:pt x="8232" y="11279"/>
                    <a:pt x="8225" y="11286"/>
                    <a:pt x="8225" y="11300"/>
                  </a:cubicBezTo>
                  <a:cubicBezTo>
                    <a:pt x="8194" y="11997"/>
                    <a:pt x="8194" y="12725"/>
                    <a:pt x="8166" y="13450"/>
                  </a:cubicBezTo>
                  <a:lnTo>
                    <a:pt x="8166" y="14119"/>
                  </a:lnTo>
                  <a:cubicBezTo>
                    <a:pt x="8050" y="14322"/>
                    <a:pt x="7934" y="14496"/>
                    <a:pt x="7846" y="14670"/>
                  </a:cubicBezTo>
                  <a:cubicBezTo>
                    <a:pt x="7818" y="14728"/>
                    <a:pt x="7788" y="14759"/>
                    <a:pt x="7788" y="14786"/>
                  </a:cubicBezTo>
                  <a:lnTo>
                    <a:pt x="7788" y="14817"/>
                  </a:lnTo>
                  <a:cubicBezTo>
                    <a:pt x="7671" y="15019"/>
                    <a:pt x="7585" y="15223"/>
                    <a:pt x="7527" y="15426"/>
                  </a:cubicBezTo>
                  <a:cubicBezTo>
                    <a:pt x="7148" y="15398"/>
                    <a:pt x="6772" y="15340"/>
                    <a:pt x="6393" y="15251"/>
                  </a:cubicBezTo>
                  <a:cubicBezTo>
                    <a:pt x="6393" y="15107"/>
                    <a:pt x="6365" y="14961"/>
                    <a:pt x="6365" y="14786"/>
                  </a:cubicBezTo>
                  <a:cubicBezTo>
                    <a:pt x="6481" y="14410"/>
                    <a:pt x="6625" y="14031"/>
                    <a:pt x="6800" y="13654"/>
                  </a:cubicBezTo>
                  <a:cubicBezTo>
                    <a:pt x="6800" y="13618"/>
                    <a:pt x="6777" y="13593"/>
                    <a:pt x="6753" y="13593"/>
                  </a:cubicBezTo>
                  <a:cubicBezTo>
                    <a:pt x="6739" y="13593"/>
                    <a:pt x="6724" y="13602"/>
                    <a:pt x="6714" y="13624"/>
                  </a:cubicBezTo>
                  <a:cubicBezTo>
                    <a:pt x="6597" y="13945"/>
                    <a:pt x="6451" y="14263"/>
                    <a:pt x="6335" y="14584"/>
                  </a:cubicBezTo>
                  <a:cubicBezTo>
                    <a:pt x="6335" y="14380"/>
                    <a:pt x="6307" y="14177"/>
                    <a:pt x="6307" y="13973"/>
                  </a:cubicBezTo>
                  <a:cubicBezTo>
                    <a:pt x="6365" y="13771"/>
                    <a:pt x="6451" y="13566"/>
                    <a:pt x="6509" y="13392"/>
                  </a:cubicBezTo>
                  <a:cubicBezTo>
                    <a:pt x="6509" y="13358"/>
                    <a:pt x="6489" y="13344"/>
                    <a:pt x="6473" y="13344"/>
                  </a:cubicBezTo>
                  <a:cubicBezTo>
                    <a:pt x="6461" y="13344"/>
                    <a:pt x="6451" y="13351"/>
                    <a:pt x="6451" y="13364"/>
                  </a:cubicBezTo>
                  <a:cubicBezTo>
                    <a:pt x="6393" y="13508"/>
                    <a:pt x="6335" y="13624"/>
                    <a:pt x="6307" y="13771"/>
                  </a:cubicBezTo>
                  <a:cubicBezTo>
                    <a:pt x="6307" y="13566"/>
                    <a:pt x="6277" y="13334"/>
                    <a:pt x="6277" y="13131"/>
                  </a:cubicBezTo>
                  <a:cubicBezTo>
                    <a:pt x="6307" y="13073"/>
                    <a:pt x="6335" y="13043"/>
                    <a:pt x="6335" y="12985"/>
                  </a:cubicBezTo>
                  <a:cubicBezTo>
                    <a:pt x="6356" y="12965"/>
                    <a:pt x="6333" y="12945"/>
                    <a:pt x="6308" y="12945"/>
                  </a:cubicBezTo>
                  <a:cubicBezTo>
                    <a:pt x="6297" y="12945"/>
                    <a:pt x="6286" y="12948"/>
                    <a:pt x="6277" y="12957"/>
                  </a:cubicBezTo>
                  <a:cubicBezTo>
                    <a:pt x="6277" y="12578"/>
                    <a:pt x="6277" y="12202"/>
                    <a:pt x="6219" y="11853"/>
                  </a:cubicBezTo>
                  <a:cubicBezTo>
                    <a:pt x="6307" y="11737"/>
                    <a:pt x="6365" y="11621"/>
                    <a:pt x="6423" y="11504"/>
                  </a:cubicBezTo>
                  <a:cubicBezTo>
                    <a:pt x="6443" y="11462"/>
                    <a:pt x="6418" y="11434"/>
                    <a:pt x="6392" y="11434"/>
                  </a:cubicBezTo>
                  <a:cubicBezTo>
                    <a:pt x="6382" y="11434"/>
                    <a:pt x="6372" y="11438"/>
                    <a:pt x="6365" y="11446"/>
                  </a:cubicBezTo>
                  <a:cubicBezTo>
                    <a:pt x="6335" y="11562"/>
                    <a:pt x="6277" y="11648"/>
                    <a:pt x="6219" y="11737"/>
                  </a:cubicBezTo>
                  <a:cubicBezTo>
                    <a:pt x="6191" y="11504"/>
                    <a:pt x="6160" y="11242"/>
                    <a:pt x="6133" y="11039"/>
                  </a:cubicBezTo>
                  <a:cubicBezTo>
                    <a:pt x="6160" y="11009"/>
                    <a:pt x="6191" y="10981"/>
                    <a:pt x="6219" y="10981"/>
                  </a:cubicBezTo>
                  <a:cubicBezTo>
                    <a:pt x="6319" y="10937"/>
                    <a:pt x="6410" y="10918"/>
                    <a:pt x="6498" y="10918"/>
                  </a:cubicBezTo>
                  <a:cubicBezTo>
                    <a:pt x="6640" y="10918"/>
                    <a:pt x="6772" y="10968"/>
                    <a:pt x="6916" y="11039"/>
                  </a:cubicBezTo>
                  <a:lnTo>
                    <a:pt x="7090" y="11125"/>
                  </a:lnTo>
                  <a:cubicBezTo>
                    <a:pt x="7148" y="12144"/>
                    <a:pt x="7148" y="13159"/>
                    <a:pt x="7179" y="14177"/>
                  </a:cubicBezTo>
                  <a:cubicBezTo>
                    <a:pt x="7062" y="14438"/>
                    <a:pt x="6946" y="14728"/>
                    <a:pt x="6858" y="14991"/>
                  </a:cubicBezTo>
                  <a:cubicBezTo>
                    <a:pt x="6858" y="15027"/>
                    <a:pt x="6880" y="15051"/>
                    <a:pt x="6904" y="15051"/>
                  </a:cubicBezTo>
                  <a:cubicBezTo>
                    <a:pt x="6919" y="15051"/>
                    <a:pt x="6934" y="15041"/>
                    <a:pt x="6946" y="15019"/>
                  </a:cubicBezTo>
                  <a:cubicBezTo>
                    <a:pt x="7004" y="14786"/>
                    <a:pt x="7090" y="14554"/>
                    <a:pt x="7179" y="14322"/>
                  </a:cubicBezTo>
                  <a:cubicBezTo>
                    <a:pt x="7179" y="14526"/>
                    <a:pt x="7179" y="14728"/>
                    <a:pt x="7206" y="14903"/>
                  </a:cubicBezTo>
                  <a:cubicBezTo>
                    <a:pt x="7120" y="15049"/>
                    <a:pt x="7062" y="15193"/>
                    <a:pt x="7120" y="15309"/>
                  </a:cubicBezTo>
                  <a:cubicBezTo>
                    <a:pt x="7131" y="15332"/>
                    <a:pt x="7146" y="15341"/>
                    <a:pt x="7160" y="15341"/>
                  </a:cubicBezTo>
                  <a:cubicBezTo>
                    <a:pt x="7180" y="15341"/>
                    <a:pt x="7196" y="15317"/>
                    <a:pt x="7179" y="15282"/>
                  </a:cubicBezTo>
                  <a:cubicBezTo>
                    <a:pt x="7179" y="15223"/>
                    <a:pt x="7179" y="15165"/>
                    <a:pt x="7206" y="15077"/>
                  </a:cubicBezTo>
                  <a:cubicBezTo>
                    <a:pt x="7222" y="15121"/>
                    <a:pt x="7265" y="15143"/>
                    <a:pt x="7305" y="15143"/>
                  </a:cubicBezTo>
                  <a:cubicBezTo>
                    <a:pt x="7345" y="15143"/>
                    <a:pt x="7381" y="15121"/>
                    <a:pt x="7381" y="15077"/>
                  </a:cubicBezTo>
                  <a:lnTo>
                    <a:pt x="7381" y="14670"/>
                  </a:lnTo>
                  <a:lnTo>
                    <a:pt x="7381" y="14642"/>
                  </a:lnTo>
                  <a:cubicBezTo>
                    <a:pt x="7497" y="14322"/>
                    <a:pt x="7643" y="14031"/>
                    <a:pt x="7760" y="13713"/>
                  </a:cubicBezTo>
                  <a:cubicBezTo>
                    <a:pt x="7779" y="13691"/>
                    <a:pt x="7756" y="13671"/>
                    <a:pt x="7731" y="13671"/>
                  </a:cubicBezTo>
                  <a:cubicBezTo>
                    <a:pt x="7720" y="13671"/>
                    <a:pt x="7710" y="13674"/>
                    <a:pt x="7702" y="13682"/>
                  </a:cubicBezTo>
                  <a:cubicBezTo>
                    <a:pt x="7613" y="13945"/>
                    <a:pt x="7497" y="14205"/>
                    <a:pt x="7381" y="14468"/>
                  </a:cubicBezTo>
                  <a:cubicBezTo>
                    <a:pt x="7353" y="13392"/>
                    <a:pt x="7295" y="12260"/>
                    <a:pt x="7206" y="11184"/>
                  </a:cubicBezTo>
                  <a:lnTo>
                    <a:pt x="7206" y="11184"/>
                  </a:lnTo>
                  <a:cubicBezTo>
                    <a:pt x="7313" y="11226"/>
                    <a:pt x="7435" y="11254"/>
                    <a:pt x="7572" y="11254"/>
                  </a:cubicBezTo>
                  <a:cubicBezTo>
                    <a:pt x="7622" y="11254"/>
                    <a:pt x="7675" y="11250"/>
                    <a:pt x="7729" y="11242"/>
                  </a:cubicBezTo>
                  <a:cubicBezTo>
                    <a:pt x="7876" y="11184"/>
                    <a:pt x="7962" y="11098"/>
                    <a:pt x="8078" y="11009"/>
                  </a:cubicBezTo>
                  <a:cubicBezTo>
                    <a:pt x="8209" y="10922"/>
                    <a:pt x="8319" y="10878"/>
                    <a:pt x="8428" y="10878"/>
                  </a:cubicBezTo>
                  <a:cubicBezTo>
                    <a:pt x="8537" y="10878"/>
                    <a:pt x="8645" y="10922"/>
                    <a:pt x="8775" y="11009"/>
                  </a:cubicBezTo>
                  <a:cubicBezTo>
                    <a:pt x="8950" y="11125"/>
                    <a:pt x="9096" y="11272"/>
                    <a:pt x="9298" y="11272"/>
                  </a:cubicBezTo>
                  <a:cubicBezTo>
                    <a:pt x="9329" y="12434"/>
                    <a:pt x="9154" y="13596"/>
                    <a:pt x="9182" y="14759"/>
                  </a:cubicBezTo>
                  <a:lnTo>
                    <a:pt x="8922" y="15282"/>
                  </a:lnTo>
                  <a:lnTo>
                    <a:pt x="8922" y="15309"/>
                  </a:lnTo>
                  <a:lnTo>
                    <a:pt x="8950" y="15309"/>
                  </a:lnTo>
                  <a:cubicBezTo>
                    <a:pt x="8956" y="15316"/>
                    <a:pt x="8962" y="15318"/>
                    <a:pt x="8968" y="15318"/>
                  </a:cubicBezTo>
                  <a:cubicBezTo>
                    <a:pt x="8989" y="15318"/>
                    <a:pt x="9002" y="15282"/>
                    <a:pt x="8980" y="15282"/>
                  </a:cubicBezTo>
                  <a:cubicBezTo>
                    <a:pt x="8980" y="15282"/>
                    <a:pt x="9096" y="15049"/>
                    <a:pt x="9212" y="14845"/>
                  </a:cubicBezTo>
                  <a:cubicBezTo>
                    <a:pt x="9212" y="14991"/>
                    <a:pt x="9212" y="15107"/>
                    <a:pt x="9240" y="15251"/>
                  </a:cubicBezTo>
                  <a:cubicBezTo>
                    <a:pt x="9240" y="15282"/>
                    <a:pt x="9240" y="15309"/>
                    <a:pt x="9271" y="15309"/>
                  </a:cubicBezTo>
                  <a:cubicBezTo>
                    <a:pt x="9249" y="15331"/>
                    <a:pt x="9272" y="15351"/>
                    <a:pt x="9287" y="15351"/>
                  </a:cubicBezTo>
                  <a:cubicBezTo>
                    <a:pt x="9294" y="15351"/>
                    <a:pt x="9298" y="15348"/>
                    <a:pt x="9298" y="15340"/>
                  </a:cubicBezTo>
                  <a:cubicBezTo>
                    <a:pt x="9313" y="15347"/>
                    <a:pt x="9329" y="15350"/>
                    <a:pt x="9345" y="15350"/>
                  </a:cubicBezTo>
                  <a:cubicBezTo>
                    <a:pt x="9395" y="15350"/>
                    <a:pt x="9445" y="15318"/>
                    <a:pt x="9445" y="15251"/>
                  </a:cubicBezTo>
                  <a:lnTo>
                    <a:pt x="9445" y="15135"/>
                  </a:lnTo>
                  <a:cubicBezTo>
                    <a:pt x="9561" y="14903"/>
                    <a:pt x="9677" y="14700"/>
                    <a:pt x="9794" y="14496"/>
                  </a:cubicBezTo>
                  <a:cubicBezTo>
                    <a:pt x="9813" y="14476"/>
                    <a:pt x="9790" y="14455"/>
                    <a:pt x="9775" y="14455"/>
                  </a:cubicBezTo>
                  <a:cubicBezTo>
                    <a:pt x="9768" y="14455"/>
                    <a:pt x="9763" y="14459"/>
                    <a:pt x="9763" y="14468"/>
                  </a:cubicBezTo>
                  <a:cubicBezTo>
                    <a:pt x="9647" y="14642"/>
                    <a:pt x="9531" y="14817"/>
                    <a:pt x="9445" y="14991"/>
                  </a:cubicBezTo>
                  <a:cubicBezTo>
                    <a:pt x="9415" y="14817"/>
                    <a:pt x="9415" y="14642"/>
                    <a:pt x="9415" y="14468"/>
                  </a:cubicBezTo>
                  <a:cubicBezTo>
                    <a:pt x="9445" y="14468"/>
                    <a:pt x="9445" y="14438"/>
                    <a:pt x="9415" y="14438"/>
                  </a:cubicBezTo>
                  <a:lnTo>
                    <a:pt x="9415" y="13101"/>
                  </a:lnTo>
                  <a:cubicBezTo>
                    <a:pt x="9445" y="12462"/>
                    <a:pt x="9473" y="11853"/>
                    <a:pt x="9445" y="11242"/>
                  </a:cubicBezTo>
                  <a:cubicBezTo>
                    <a:pt x="9780" y="11159"/>
                    <a:pt x="9980" y="10833"/>
                    <a:pt x="10357" y="10833"/>
                  </a:cubicBezTo>
                  <a:close/>
                  <a:moveTo>
                    <a:pt x="7399" y="1"/>
                  </a:moveTo>
                  <a:cubicBezTo>
                    <a:pt x="7105" y="1"/>
                    <a:pt x="6799" y="63"/>
                    <a:pt x="6567" y="231"/>
                  </a:cubicBezTo>
                  <a:cubicBezTo>
                    <a:pt x="6423" y="347"/>
                    <a:pt x="6307" y="463"/>
                    <a:pt x="6249" y="638"/>
                  </a:cubicBezTo>
                  <a:cubicBezTo>
                    <a:pt x="6102" y="928"/>
                    <a:pt x="6160" y="986"/>
                    <a:pt x="5784" y="1130"/>
                  </a:cubicBezTo>
                  <a:cubicBezTo>
                    <a:pt x="5289" y="1305"/>
                    <a:pt x="4940" y="1393"/>
                    <a:pt x="4708" y="1916"/>
                  </a:cubicBezTo>
                  <a:cubicBezTo>
                    <a:pt x="4649" y="2090"/>
                    <a:pt x="4622" y="2265"/>
                    <a:pt x="4622" y="2439"/>
                  </a:cubicBezTo>
                  <a:cubicBezTo>
                    <a:pt x="4622" y="2555"/>
                    <a:pt x="4766" y="2962"/>
                    <a:pt x="4738" y="3048"/>
                  </a:cubicBezTo>
                  <a:cubicBezTo>
                    <a:pt x="4680" y="3106"/>
                    <a:pt x="4215" y="3136"/>
                    <a:pt x="4157" y="3164"/>
                  </a:cubicBezTo>
                  <a:cubicBezTo>
                    <a:pt x="3894" y="3222"/>
                    <a:pt x="3662" y="3339"/>
                    <a:pt x="3401" y="3455"/>
                  </a:cubicBezTo>
                  <a:cubicBezTo>
                    <a:pt x="3169" y="3571"/>
                    <a:pt x="2936" y="3687"/>
                    <a:pt x="2762" y="3892"/>
                  </a:cubicBezTo>
                  <a:cubicBezTo>
                    <a:pt x="2616" y="4036"/>
                    <a:pt x="2557" y="4268"/>
                    <a:pt x="2383" y="4415"/>
                  </a:cubicBezTo>
                  <a:cubicBezTo>
                    <a:pt x="2325" y="4415"/>
                    <a:pt x="2267" y="4443"/>
                    <a:pt x="2209" y="4473"/>
                  </a:cubicBezTo>
                  <a:lnTo>
                    <a:pt x="2181" y="4501"/>
                  </a:lnTo>
                  <a:cubicBezTo>
                    <a:pt x="2034" y="4559"/>
                    <a:pt x="1890" y="4589"/>
                    <a:pt x="1744" y="4675"/>
                  </a:cubicBezTo>
                  <a:cubicBezTo>
                    <a:pt x="1511" y="4849"/>
                    <a:pt x="1279" y="5024"/>
                    <a:pt x="1105" y="5256"/>
                  </a:cubicBezTo>
                  <a:cubicBezTo>
                    <a:pt x="756" y="5635"/>
                    <a:pt x="582" y="6128"/>
                    <a:pt x="582" y="6651"/>
                  </a:cubicBezTo>
                  <a:cubicBezTo>
                    <a:pt x="582" y="6825"/>
                    <a:pt x="612" y="7058"/>
                    <a:pt x="728" y="7174"/>
                  </a:cubicBezTo>
                  <a:cubicBezTo>
                    <a:pt x="698" y="7204"/>
                    <a:pt x="670" y="7232"/>
                    <a:pt x="640" y="7290"/>
                  </a:cubicBezTo>
                  <a:cubicBezTo>
                    <a:pt x="582" y="7320"/>
                    <a:pt x="554" y="7378"/>
                    <a:pt x="496" y="7437"/>
                  </a:cubicBezTo>
                  <a:lnTo>
                    <a:pt x="496" y="7464"/>
                  </a:lnTo>
                  <a:cubicBezTo>
                    <a:pt x="291" y="7727"/>
                    <a:pt x="117" y="8046"/>
                    <a:pt x="31" y="8308"/>
                  </a:cubicBezTo>
                  <a:cubicBezTo>
                    <a:pt x="1" y="8366"/>
                    <a:pt x="59" y="8424"/>
                    <a:pt x="117" y="8424"/>
                  </a:cubicBezTo>
                  <a:cubicBezTo>
                    <a:pt x="728" y="8452"/>
                    <a:pt x="321" y="9266"/>
                    <a:pt x="844" y="9412"/>
                  </a:cubicBezTo>
                  <a:cubicBezTo>
                    <a:pt x="867" y="9418"/>
                    <a:pt x="888" y="9420"/>
                    <a:pt x="909" y="9420"/>
                  </a:cubicBezTo>
                  <a:cubicBezTo>
                    <a:pt x="994" y="9420"/>
                    <a:pt x="1064" y="9382"/>
                    <a:pt x="1135" y="9382"/>
                  </a:cubicBezTo>
                  <a:cubicBezTo>
                    <a:pt x="1270" y="9382"/>
                    <a:pt x="1328" y="9253"/>
                    <a:pt x="1438" y="9253"/>
                  </a:cubicBezTo>
                  <a:cubicBezTo>
                    <a:pt x="1493" y="9253"/>
                    <a:pt x="1561" y="9285"/>
                    <a:pt x="1658" y="9382"/>
                  </a:cubicBezTo>
                  <a:cubicBezTo>
                    <a:pt x="1686" y="9440"/>
                    <a:pt x="1716" y="9529"/>
                    <a:pt x="1744" y="9587"/>
                  </a:cubicBezTo>
                  <a:cubicBezTo>
                    <a:pt x="1802" y="9761"/>
                    <a:pt x="1918" y="9905"/>
                    <a:pt x="2093" y="9993"/>
                  </a:cubicBezTo>
                  <a:cubicBezTo>
                    <a:pt x="2151" y="10254"/>
                    <a:pt x="2209" y="10486"/>
                    <a:pt x="2239" y="10749"/>
                  </a:cubicBezTo>
                  <a:cubicBezTo>
                    <a:pt x="2239" y="10807"/>
                    <a:pt x="2209" y="10835"/>
                    <a:pt x="2209" y="10893"/>
                  </a:cubicBezTo>
                  <a:cubicBezTo>
                    <a:pt x="2195" y="10908"/>
                    <a:pt x="2202" y="10916"/>
                    <a:pt x="2217" y="10916"/>
                  </a:cubicBezTo>
                  <a:cubicBezTo>
                    <a:pt x="2231" y="10916"/>
                    <a:pt x="2253" y="10908"/>
                    <a:pt x="2267" y="10893"/>
                  </a:cubicBezTo>
                  <a:lnTo>
                    <a:pt x="2267" y="10865"/>
                  </a:lnTo>
                  <a:cubicBezTo>
                    <a:pt x="2441" y="11853"/>
                    <a:pt x="2471" y="12899"/>
                    <a:pt x="2820" y="13857"/>
                  </a:cubicBezTo>
                  <a:cubicBezTo>
                    <a:pt x="2994" y="14322"/>
                    <a:pt x="3634" y="14612"/>
                    <a:pt x="4040" y="14786"/>
                  </a:cubicBezTo>
                  <a:cubicBezTo>
                    <a:pt x="4157" y="14845"/>
                    <a:pt x="4273" y="14903"/>
                    <a:pt x="4417" y="14933"/>
                  </a:cubicBezTo>
                  <a:lnTo>
                    <a:pt x="4417" y="14961"/>
                  </a:lnTo>
                  <a:cubicBezTo>
                    <a:pt x="4417" y="15023"/>
                    <a:pt x="4467" y="15052"/>
                    <a:pt x="4514" y="15052"/>
                  </a:cubicBezTo>
                  <a:cubicBezTo>
                    <a:pt x="4554" y="15052"/>
                    <a:pt x="4591" y="15031"/>
                    <a:pt x="4591" y="14991"/>
                  </a:cubicBezTo>
                  <a:cubicBezTo>
                    <a:pt x="4708" y="15019"/>
                    <a:pt x="4796" y="15049"/>
                    <a:pt x="4912" y="15077"/>
                  </a:cubicBezTo>
                  <a:cubicBezTo>
                    <a:pt x="5261" y="15193"/>
                    <a:pt x="5579" y="15340"/>
                    <a:pt x="5928" y="15456"/>
                  </a:cubicBezTo>
                  <a:cubicBezTo>
                    <a:pt x="6953" y="15745"/>
                    <a:pt x="8031" y="15864"/>
                    <a:pt x="9106" y="15864"/>
                  </a:cubicBezTo>
                  <a:cubicBezTo>
                    <a:pt x="9433" y="15864"/>
                    <a:pt x="9759" y="15853"/>
                    <a:pt x="10084" y="15832"/>
                  </a:cubicBezTo>
                  <a:cubicBezTo>
                    <a:pt x="11158" y="15746"/>
                    <a:pt x="12611" y="15863"/>
                    <a:pt x="13366" y="14903"/>
                  </a:cubicBezTo>
                  <a:cubicBezTo>
                    <a:pt x="13773" y="14438"/>
                    <a:pt x="13831" y="13624"/>
                    <a:pt x="13889" y="13015"/>
                  </a:cubicBezTo>
                  <a:cubicBezTo>
                    <a:pt x="13978" y="12171"/>
                    <a:pt x="14122" y="11330"/>
                    <a:pt x="14152" y="10486"/>
                  </a:cubicBezTo>
                  <a:cubicBezTo>
                    <a:pt x="14152" y="10458"/>
                    <a:pt x="14152" y="10458"/>
                    <a:pt x="14122" y="10428"/>
                  </a:cubicBezTo>
                  <a:cubicBezTo>
                    <a:pt x="14152" y="10428"/>
                    <a:pt x="14152" y="10428"/>
                    <a:pt x="14180" y="10458"/>
                  </a:cubicBezTo>
                  <a:cubicBezTo>
                    <a:pt x="14245" y="10486"/>
                    <a:pt x="14310" y="10499"/>
                    <a:pt x="14375" y="10499"/>
                  </a:cubicBezTo>
                  <a:cubicBezTo>
                    <a:pt x="14514" y="10499"/>
                    <a:pt x="14652" y="10440"/>
                    <a:pt x="14791" y="10342"/>
                  </a:cubicBezTo>
                  <a:cubicBezTo>
                    <a:pt x="14907" y="10254"/>
                    <a:pt x="14993" y="10138"/>
                    <a:pt x="15140" y="10052"/>
                  </a:cubicBezTo>
                  <a:cubicBezTo>
                    <a:pt x="15314" y="9905"/>
                    <a:pt x="15430" y="9963"/>
                    <a:pt x="15605" y="9905"/>
                  </a:cubicBezTo>
                  <a:cubicBezTo>
                    <a:pt x="15837" y="9847"/>
                    <a:pt x="15953" y="9645"/>
                    <a:pt x="16039" y="9440"/>
                  </a:cubicBezTo>
                  <a:cubicBezTo>
                    <a:pt x="16128" y="9382"/>
                    <a:pt x="16186" y="9266"/>
                    <a:pt x="16244" y="9150"/>
                  </a:cubicBezTo>
                  <a:cubicBezTo>
                    <a:pt x="16302" y="9006"/>
                    <a:pt x="16360" y="8831"/>
                    <a:pt x="16476" y="8685"/>
                  </a:cubicBezTo>
                  <a:cubicBezTo>
                    <a:pt x="16504" y="8599"/>
                    <a:pt x="16593" y="8569"/>
                    <a:pt x="16621" y="8483"/>
                  </a:cubicBezTo>
                  <a:cubicBezTo>
                    <a:pt x="16651" y="8308"/>
                    <a:pt x="16504" y="8104"/>
                    <a:pt x="16418" y="7960"/>
                  </a:cubicBezTo>
                  <a:cubicBezTo>
                    <a:pt x="16330" y="7813"/>
                    <a:pt x="16272" y="7581"/>
                    <a:pt x="16156" y="7464"/>
                  </a:cubicBezTo>
                  <a:cubicBezTo>
                    <a:pt x="16084" y="7407"/>
                    <a:pt x="16034" y="7385"/>
                    <a:pt x="15994" y="7385"/>
                  </a:cubicBezTo>
                  <a:cubicBezTo>
                    <a:pt x="15954" y="7385"/>
                    <a:pt x="15925" y="7407"/>
                    <a:pt x="15895" y="7437"/>
                  </a:cubicBezTo>
                  <a:cubicBezTo>
                    <a:pt x="15953" y="7174"/>
                    <a:pt x="16012" y="6941"/>
                    <a:pt x="15923" y="6681"/>
                  </a:cubicBezTo>
                  <a:cubicBezTo>
                    <a:pt x="15923" y="6651"/>
                    <a:pt x="15865" y="6623"/>
                    <a:pt x="15865" y="6623"/>
                  </a:cubicBezTo>
                  <a:cubicBezTo>
                    <a:pt x="15837" y="6565"/>
                    <a:pt x="15865" y="6449"/>
                    <a:pt x="15865" y="6391"/>
                  </a:cubicBezTo>
                  <a:cubicBezTo>
                    <a:pt x="15865" y="6158"/>
                    <a:pt x="15807" y="5868"/>
                    <a:pt x="15691" y="5663"/>
                  </a:cubicBezTo>
                  <a:cubicBezTo>
                    <a:pt x="15516" y="5372"/>
                    <a:pt x="15256" y="5256"/>
                    <a:pt x="14907" y="5228"/>
                  </a:cubicBezTo>
                  <a:cubicBezTo>
                    <a:pt x="14826" y="5210"/>
                    <a:pt x="14750" y="5203"/>
                    <a:pt x="14676" y="5203"/>
                  </a:cubicBezTo>
                  <a:cubicBezTo>
                    <a:pt x="14513" y="5203"/>
                    <a:pt x="14361" y="5237"/>
                    <a:pt x="14180" y="5256"/>
                  </a:cubicBezTo>
                  <a:cubicBezTo>
                    <a:pt x="14113" y="5256"/>
                    <a:pt x="14085" y="5275"/>
                    <a:pt x="14062" y="5275"/>
                  </a:cubicBezTo>
                  <a:cubicBezTo>
                    <a:pt x="14044" y="5275"/>
                    <a:pt x="14030" y="5265"/>
                    <a:pt x="14006" y="5228"/>
                  </a:cubicBezTo>
                  <a:cubicBezTo>
                    <a:pt x="13947" y="5140"/>
                    <a:pt x="14006" y="4763"/>
                    <a:pt x="13978" y="4647"/>
                  </a:cubicBezTo>
                  <a:cubicBezTo>
                    <a:pt x="13947" y="4268"/>
                    <a:pt x="13920" y="3834"/>
                    <a:pt x="13657" y="3543"/>
                  </a:cubicBezTo>
                  <a:cubicBezTo>
                    <a:pt x="13513" y="3369"/>
                    <a:pt x="13338" y="3253"/>
                    <a:pt x="13106" y="3222"/>
                  </a:cubicBezTo>
                  <a:cubicBezTo>
                    <a:pt x="13071" y="3219"/>
                    <a:pt x="13042" y="3217"/>
                    <a:pt x="13018" y="3217"/>
                  </a:cubicBezTo>
                  <a:cubicBezTo>
                    <a:pt x="12975" y="3217"/>
                    <a:pt x="12948" y="3221"/>
                    <a:pt x="12931" y="3221"/>
                  </a:cubicBezTo>
                  <a:cubicBezTo>
                    <a:pt x="12886" y="3221"/>
                    <a:pt x="12923" y="3194"/>
                    <a:pt x="12959" y="2990"/>
                  </a:cubicBezTo>
                  <a:cubicBezTo>
                    <a:pt x="13076" y="2265"/>
                    <a:pt x="12873" y="1161"/>
                    <a:pt x="12030" y="986"/>
                  </a:cubicBezTo>
                  <a:cubicBezTo>
                    <a:pt x="11797" y="928"/>
                    <a:pt x="11623" y="898"/>
                    <a:pt x="11479" y="696"/>
                  </a:cubicBezTo>
                  <a:cubicBezTo>
                    <a:pt x="11421" y="638"/>
                    <a:pt x="11390" y="579"/>
                    <a:pt x="11363" y="491"/>
                  </a:cubicBezTo>
                  <a:cubicBezTo>
                    <a:pt x="11246" y="347"/>
                    <a:pt x="11100" y="231"/>
                    <a:pt x="10898" y="142"/>
                  </a:cubicBezTo>
                  <a:cubicBezTo>
                    <a:pt x="10669" y="44"/>
                    <a:pt x="10421" y="11"/>
                    <a:pt x="10171" y="11"/>
                  </a:cubicBezTo>
                  <a:cubicBezTo>
                    <a:pt x="9976" y="11"/>
                    <a:pt x="9780" y="31"/>
                    <a:pt x="9589" y="56"/>
                  </a:cubicBezTo>
                  <a:cubicBezTo>
                    <a:pt x="9278" y="122"/>
                    <a:pt x="9019" y="239"/>
                    <a:pt x="8733" y="239"/>
                  </a:cubicBezTo>
                  <a:cubicBezTo>
                    <a:pt x="8644" y="239"/>
                    <a:pt x="8553" y="228"/>
                    <a:pt x="8457" y="201"/>
                  </a:cubicBezTo>
                  <a:cubicBezTo>
                    <a:pt x="8194" y="142"/>
                    <a:pt x="7962" y="56"/>
                    <a:pt x="7729" y="26"/>
                  </a:cubicBezTo>
                  <a:cubicBezTo>
                    <a:pt x="7624" y="10"/>
                    <a:pt x="7513" y="1"/>
                    <a:pt x="739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26b77b90d66_0_0"/>
            <p:cNvSpPr/>
            <p:nvPr/>
          </p:nvSpPr>
          <p:spPr>
            <a:xfrm>
              <a:off x="1921012" y="3540161"/>
              <a:ext cx="47144" cy="79108"/>
            </a:xfrm>
            <a:custGeom>
              <a:avLst/>
              <a:gdLst/>
              <a:ahLst/>
              <a:cxnLst/>
              <a:rect l="l" t="t" r="r" b="b"/>
              <a:pathLst>
                <a:path w="1236" h="2074" extrusionOk="0">
                  <a:moveTo>
                    <a:pt x="438" y="1272"/>
                  </a:moveTo>
                  <a:cubicBezTo>
                    <a:pt x="554" y="1302"/>
                    <a:pt x="756" y="1330"/>
                    <a:pt x="844" y="1446"/>
                  </a:cubicBezTo>
                  <a:cubicBezTo>
                    <a:pt x="988" y="1620"/>
                    <a:pt x="814" y="1825"/>
                    <a:pt x="612" y="1883"/>
                  </a:cubicBezTo>
                  <a:cubicBezTo>
                    <a:pt x="591" y="1886"/>
                    <a:pt x="568" y="1888"/>
                    <a:pt x="543" y="1888"/>
                  </a:cubicBezTo>
                  <a:cubicBezTo>
                    <a:pt x="366" y="1888"/>
                    <a:pt x="127" y="1797"/>
                    <a:pt x="205" y="1592"/>
                  </a:cubicBezTo>
                  <a:cubicBezTo>
                    <a:pt x="233" y="1476"/>
                    <a:pt x="321" y="1360"/>
                    <a:pt x="407" y="1272"/>
                  </a:cubicBezTo>
                  <a:close/>
                  <a:moveTo>
                    <a:pt x="1218" y="1"/>
                  </a:moveTo>
                  <a:cubicBezTo>
                    <a:pt x="1207" y="1"/>
                    <a:pt x="1193" y="8"/>
                    <a:pt x="1193" y="23"/>
                  </a:cubicBezTo>
                  <a:cubicBezTo>
                    <a:pt x="1105" y="430"/>
                    <a:pt x="1019" y="865"/>
                    <a:pt x="1019" y="1302"/>
                  </a:cubicBezTo>
                  <a:cubicBezTo>
                    <a:pt x="902" y="1128"/>
                    <a:pt x="670" y="1097"/>
                    <a:pt x="465" y="1069"/>
                  </a:cubicBezTo>
                  <a:lnTo>
                    <a:pt x="407" y="1069"/>
                  </a:lnTo>
                  <a:cubicBezTo>
                    <a:pt x="379" y="1069"/>
                    <a:pt x="379" y="1069"/>
                    <a:pt x="349" y="1097"/>
                  </a:cubicBezTo>
                  <a:cubicBezTo>
                    <a:pt x="205" y="1272"/>
                    <a:pt x="1" y="1476"/>
                    <a:pt x="1" y="1709"/>
                  </a:cubicBezTo>
                  <a:cubicBezTo>
                    <a:pt x="25" y="1967"/>
                    <a:pt x="298" y="2074"/>
                    <a:pt x="539" y="2074"/>
                  </a:cubicBezTo>
                  <a:cubicBezTo>
                    <a:pt x="595" y="2074"/>
                    <a:pt x="649" y="2068"/>
                    <a:pt x="698" y="2057"/>
                  </a:cubicBezTo>
                  <a:cubicBezTo>
                    <a:pt x="988" y="1999"/>
                    <a:pt x="1193" y="1737"/>
                    <a:pt x="1077" y="1418"/>
                  </a:cubicBezTo>
                  <a:cubicBezTo>
                    <a:pt x="1077" y="1388"/>
                    <a:pt x="1047" y="1330"/>
                    <a:pt x="1019" y="1302"/>
                  </a:cubicBezTo>
                  <a:lnTo>
                    <a:pt x="1019" y="1302"/>
                  </a:lnTo>
                  <a:cubicBezTo>
                    <a:pt x="1028" y="1311"/>
                    <a:pt x="1037" y="1314"/>
                    <a:pt x="1046" y="1314"/>
                  </a:cubicBezTo>
                  <a:cubicBezTo>
                    <a:pt x="1063" y="1314"/>
                    <a:pt x="1077" y="1302"/>
                    <a:pt x="1077" y="1302"/>
                  </a:cubicBezTo>
                  <a:cubicBezTo>
                    <a:pt x="1077" y="865"/>
                    <a:pt x="1163" y="458"/>
                    <a:pt x="1221" y="23"/>
                  </a:cubicBezTo>
                  <a:cubicBezTo>
                    <a:pt x="1236" y="8"/>
                    <a:pt x="1229" y="1"/>
                    <a:pt x="121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26b77b90d66_0_0"/>
            <p:cNvSpPr/>
            <p:nvPr/>
          </p:nvSpPr>
          <p:spPr>
            <a:xfrm>
              <a:off x="1996382" y="3501981"/>
              <a:ext cx="43292" cy="34786"/>
            </a:xfrm>
            <a:custGeom>
              <a:avLst/>
              <a:gdLst/>
              <a:ahLst/>
              <a:cxnLst/>
              <a:rect l="l" t="t" r="r" b="b"/>
              <a:pathLst>
                <a:path w="1135" h="912" extrusionOk="0">
                  <a:moveTo>
                    <a:pt x="554" y="269"/>
                  </a:moveTo>
                  <a:cubicBezTo>
                    <a:pt x="573" y="289"/>
                    <a:pt x="594" y="309"/>
                    <a:pt x="625" y="309"/>
                  </a:cubicBezTo>
                  <a:cubicBezTo>
                    <a:pt x="638" y="309"/>
                    <a:pt x="653" y="306"/>
                    <a:pt x="670" y="297"/>
                  </a:cubicBezTo>
                  <a:cubicBezTo>
                    <a:pt x="708" y="284"/>
                    <a:pt x="753" y="271"/>
                    <a:pt x="793" y="271"/>
                  </a:cubicBezTo>
                  <a:cubicBezTo>
                    <a:pt x="843" y="271"/>
                    <a:pt x="886" y="291"/>
                    <a:pt x="902" y="355"/>
                  </a:cubicBezTo>
                  <a:cubicBezTo>
                    <a:pt x="902" y="413"/>
                    <a:pt x="872" y="529"/>
                    <a:pt x="814" y="560"/>
                  </a:cubicBezTo>
                  <a:cubicBezTo>
                    <a:pt x="742" y="680"/>
                    <a:pt x="627" y="741"/>
                    <a:pt x="507" y="741"/>
                  </a:cubicBezTo>
                  <a:cubicBezTo>
                    <a:pt x="484" y="741"/>
                    <a:pt x="461" y="738"/>
                    <a:pt x="437" y="734"/>
                  </a:cubicBezTo>
                  <a:cubicBezTo>
                    <a:pt x="379" y="734"/>
                    <a:pt x="263" y="734"/>
                    <a:pt x="233" y="676"/>
                  </a:cubicBezTo>
                  <a:cubicBezTo>
                    <a:pt x="205" y="646"/>
                    <a:pt x="205" y="529"/>
                    <a:pt x="233" y="501"/>
                  </a:cubicBezTo>
                  <a:lnTo>
                    <a:pt x="379" y="355"/>
                  </a:lnTo>
                  <a:lnTo>
                    <a:pt x="554" y="269"/>
                  </a:lnTo>
                  <a:close/>
                  <a:moveTo>
                    <a:pt x="953" y="1"/>
                  </a:moveTo>
                  <a:cubicBezTo>
                    <a:pt x="946" y="1"/>
                    <a:pt x="938" y="2"/>
                    <a:pt x="930" y="6"/>
                  </a:cubicBezTo>
                  <a:cubicBezTo>
                    <a:pt x="902" y="6"/>
                    <a:pt x="844" y="37"/>
                    <a:pt x="786" y="64"/>
                  </a:cubicBezTo>
                  <a:cubicBezTo>
                    <a:pt x="728" y="64"/>
                    <a:pt x="670" y="64"/>
                    <a:pt x="612" y="95"/>
                  </a:cubicBezTo>
                  <a:cubicBezTo>
                    <a:pt x="581" y="123"/>
                    <a:pt x="554" y="153"/>
                    <a:pt x="554" y="181"/>
                  </a:cubicBezTo>
                  <a:cubicBezTo>
                    <a:pt x="495" y="211"/>
                    <a:pt x="437" y="211"/>
                    <a:pt x="379" y="239"/>
                  </a:cubicBezTo>
                  <a:cubicBezTo>
                    <a:pt x="263" y="327"/>
                    <a:pt x="147" y="385"/>
                    <a:pt x="89" y="529"/>
                  </a:cubicBezTo>
                  <a:cubicBezTo>
                    <a:pt x="0" y="792"/>
                    <a:pt x="291" y="908"/>
                    <a:pt x="495" y="908"/>
                  </a:cubicBezTo>
                  <a:cubicBezTo>
                    <a:pt x="514" y="910"/>
                    <a:pt x="532" y="911"/>
                    <a:pt x="550" y="911"/>
                  </a:cubicBezTo>
                  <a:cubicBezTo>
                    <a:pt x="788" y="911"/>
                    <a:pt x="994" y="743"/>
                    <a:pt x="1077" y="501"/>
                  </a:cubicBezTo>
                  <a:cubicBezTo>
                    <a:pt x="1104" y="385"/>
                    <a:pt x="1135" y="239"/>
                    <a:pt x="1046" y="153"/>
                  </a:cubicBezTo>
                  <a:lnTo>
                    <a:pt x="960" y="64"/>
                  </a:lnTo>
                  <a:cubicBezTo>
                    <a:pt x="1010" y="64"/>
                    <a:pt x="995" y="1"/>
                    <a:pt x="95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26b77b90d66_0_0"/>
            <p:cNvSpPr/>
            <p:nvPr/>
          </p:nvSpPr>
          <p:spPr>
            <a:xfrm>
              <a:off x="2076176" y="3526468"/>
              <a:ext cx="35511" cy="33604"/>
            </a:xfrm>
            <a:custGeom>
              <a:avLst/>
              <a:gdLst/>
              <a:ahLst/>
              <a:cxnLst/>
              <a:rect l="l" t="t" r="r" b="b"/>
              <a:pathLst>
                <a:path w="931" h="881" extrusionOk="0">
                  <a:moveTo>
                    <a:pt x="377" y="1"/>
                  </a:moveTo>
                  <a:cubicBezTo>
                    <a:pt x="259" y="1"/>
                    <a:pt x="241" y="154"/>
                    <a:pt x="349" y="208"/>
                  </a:cubicBezTo>
                  <a:cubicBezTo>
                    <a:pt x="437" y="236"/>
                    <a:pt x="612" y="266"/>
                    <a:pt x="670" y="352"/>
                  </a:cubicBezTo>
                  <a:cubicBezTo>
                    <a:pt x="728" y="468"/>
                    <a:pt x="612" y="643"/>
                    <a:pt x="495" y="701"/>
                  </a:cubicBezTo>
                  <a:cubicBezTo>
                    <a:pt x="469" y="711"/>
                    <a:pt x="443" y="716"/>
                    <a:pt x="417" y="716"/>
                  </a:cubicBezTo>
                  <a:cubicBezTo>
                    <a:pt x="301" y="716"/>
                    <a:pt x="199" y="617"/>
                    <a:pt x="175" y="499"/>
                  </a:cubicBezTo>
                  <a:cubicBezTo>
                    <a:pt x="175" y="352"/>
                    <a:pt x="233" y="236"/>
                    <a:pt x="263" y="120"/>
                  </a:cubicBezTo>
                  <a:cubicBezTo>
                    <a:pt x="280" y="84"/>
                    <a:pt x="265" y="60"/>
                    <a:pt x="244" y="60"/>
                  </a:cubicBezTo>
                  <a:cubicBezTo>
                    <a:pt x="231" y="60"/>
                    <a:pt x="216" y="69"/>
                    <a:pt x="205" y="92"/>
                  </a:cubicBezTo>
                  <a:cubicBezTo>
                    <a:pt x="117" y="236"/>
                    <a:pt x="0" y="441"/>
                    <a:pt x="89" y="643"/>
                  </a:cubicBezTo>
                  <a:cubicBezTo>
                    <a:pt x="152" y="794"/>
                    <a:pt x="296" y="880"/>
                    <a:pt x="437" y="880"/>
                  </a:cubicBezTo>
                  <a:cubicBezTo>
                    <a:pt x="487" y="880"/>
                    <a:pt x="536" y="870"/>
                    <a:pt x="581" y="847"/>
                  </a:cubicBezTo>
                  <a:cubicBezTo>
                    <a:pt x="786" y="789"/>
                    <a:pt x="930" y="557"/>
                    <a:pt x="902" y="352"/>
                  </a:cubicBezTo>
                  <a:cubicBezTo>
                    <a:pt x="872" y="92"/>
                    <a:pt x="612" y="34"/>
                    <a:pt x="407" y="4"/>
                  </a:cubicBezTo>
                  <a:cubicBezTo>
                    <a:pt x="397" y="1"/>
                    <a:pt x="387" y="1"/>
                    <a:pt x="37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26b77b90d66_0_0"/>
            <p:cNvSpPr/>
            <p:nvPr/>
          </p:nvSpPr>
          <p:spPr>
            <a:xfrm>
              <a:off x="2007443" y="3597298"/>
              <a:ext cx="36655" cy="40469"/>
            </a:xfrm>
            <a:custGeom>
              <a:avLst/>
              <a:gdLst/>
              <a:ahLst/>
              <a:cxnLst/>
              <a:rect l="l" t="t" r="r" b="b"/>
              <a:pathLst>
                <a:path w="961" h="1061" extrusionOk="0">
                  <a:moveTo>
                    <a:pt x="566" y="225"/>
                  </a:moveTo>
                  <a:cubicBezTo>
                    <a:pt x="582" y="225"/>
                    <a:pt x="598" y="229"/>
                    <a:pt x="612" y="239"/>
                  </a:cubicBezTo>
                  <a:cubicBezTo>
                    <a:pt x="728" y="355"/>
                    <a:pt x="698" y="676"/>
                    <a:pt x="640" y="792"/>
                  </a:cubicBezTo>
                  <a:cubicBezTo>
                    <a:pt x="611" y="841"/>
                    <a:pt x="571" y="860"/>
                    <a:pt x="529" y="860"/>
                  </a:cubicBezTo>
                  <a:cubicBezTo>
                    <a:pt x="448" y="860"/>
                    <a:pt x="360" y="790"/>
                    <a:pt x="322" y="734"/>
                  </a:cubicBezTo>
                  <a:cubicBezTo>
                    <a:pt x="233" y="645"/>
                    <a:pt x="233" y="529"/>
                    <a:pt x="264" y="413"/>
                  </a:cubicBezTo>
                  <a:lnTo>
                    <a:pt x="291" y="385"/>
                  </a:lnTo>
                  <a:cubicBezTo>
                    <a:pt x="366" y="336"/>
                    <a:pt x="479" y="225"/>
                    <a:pt x="566" y="225"/>
                  </a:cubicBezTo>
                  <a:close/>
                  <a:moveTo>
                    <a:pt x="558" y="1"/>
                  </a:moveTo>
                  <a:cubicBezTo>
                    <a:pt x="453" y="1"/>
                    <a:pt x="353" y="50"/>
                    <a:pt x="264" y="122"/>
                  </a:cubicBezTo>
                  <a:cubicBezTo>
                    <a:pt x="233" y="122"/>
                    <a:pt x="175" y="122"/>
                    <a:pt x="175" y="180"/>
                  </a:cubicBezTo>
                  <a:cubicBezTo>
                    <a:pt x="59" y="443"/>
                    <a:pt x="1" y="734"/>
                    <a:pt x="233" y="936"/>
                  </a:cubicBezTo>
                  <a:cubicBezTo>
                    <a:pt x="336" y="1009"/>
                    <a:pt x="452" y="1060"/>
                    <a:pt x="561" y="1060"/>
                  </a:cubicBezTo>
                  <a:cubicBezTo>
                    <a:pt x="670" y="1060"/>
                    <a:pt x="771" y="1009"/>
                    <a:pt x="845" y="878"/>
                  </a:cubicBezTo>
                  <a:cubicBezTo>
                    <a:pt x="961" y="645"/>
                    <a:pt x="961" y="239"/>
                    <a:pt x="756" y="64"/>
                  </a:cubicBezTo>
                  <a:cubicBezTo>
                    <a:pt x="690" y="20"/>
                    <a:pt x="623" y="1"/>
                    <a:pt x="55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26b77b90d66_0_0"/>
            <p:cNvSpPr/>
            <p:nvPr/>
          </p:nvSpPr>
          <p:spPr>
            <a:xfrm>
              <a:off x="2116073" y="3593065"/>
              <a:ext cx="41079" cy="35854"/>
            </a:xfrm>
            <a:custGeom>
              <a:avLst/>
              <a:gdLst/>
              <a:ahLst/>
              <a:cxnLst/>
              <a:rect l="l" t="t" r="r" b="b"/>
              <a:pathLst>
                <a:path w="1077" h="940" extrusionOk="0">
                  <a:moveTo>
                    <a:pt x="349" y="233"/>
                  </a:moveTo>
                  <a:lnTo>
                    <a:pt x="612" y="322"/>
                  </a:lnTo>
                  <a:cubicBezTo>
                    <a:pt x="670" y="350"/>
                    <a:pt x="728" y="380"/>
                    <a:pt x="756" y="438"/>
                  </a:cubicBezTo>
                  <a:cubicBezTo>
                    <a:pt x="786" y="524"/>
                    <a:pt x="698" y="612"/>
                    <a:pt x="640" y="670"/>
                  </a:cubicBezTo>
                  <a:cubicBezTo>
                    <a:pt x="581" y="713"/>
                    <a:pt x="487" y="749"/>
                    <a:pt x="404" y="749"/>
                  </a:cubicBezTo>
                  <a:cubicBezTo>
                    <a:pt x="321" y="749"/>
                    <a:pt x="248" y="713"/>
                    <a:pt x="233" y="612"/>
                  </a:cubicBezTo>
                  <a:cubicBezTo>
                    <a:pt x="205" y="466"/>
                    <a:pt x="291" y="350"/>
                    <a:pt x="349" y="233"/>
                  </a:cubicBezTo>
                  <a:close/>
                  <a:moveTo>
                    <a:pt x="349" y="1"/>
                  </a:moveTo>
                  <a:cubicBezTo>
                    <a:pt x="233" y="1"/>
                    <a:pt x="175" y="89"/>
                    <a:pt x="233" y="175"/>
                  </a:cubicBezTo>
                  <a:cubicBezTo>
                    <a:pt x="117" y="322"/>
                    <a:pt x="0" y="554"/>
                    <a:pt x="89" y="728"/>
                  </a:cubicBezTo>
                  <a:cubicBezTo>
                    <a:pt x="161" y="874"/>
                    <a:pt x="303" y="939"/>
                    <a:pt x="448" y="939"/>
                  </a:cubicBezTo>
                  <a:cubicBezTo>
                    <a:pt x="534" y="939"/>
                    <a:pt x="622" y="916"/>
                    <a:pt x="698" y="873"/>
                  </a:cubicBezTo>
                  <a:cubicBezTo>
                    <a:pt x="902" y="756"/>
                    <a:pt x="1077" y="466"/>
                    <a:pt x="930" y="264"/>
                  </a:cubicBezTo>
                  <a:cubicBezTo>
                    <a:pt x="786" y="59"/>
                    <a:pt x="554" y="59"/>
                    <a:pt x="34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26b77b90d66_0_0"/>
            <p:cNvSpPr/>
            <p:nvPr/>
          </p:nvSpPr>
          <p:spPr>
            <a:xfrm>
              <a:off x="2131597" y="3490844"/>
              <a:ext cx="33260" cy="39249"/>
            </a:xfrm>
            <a:custGeom>
              <a:avLst/>
              <a:gdLst/>
              <a:ahLst/>
              <a:cxnLst/>
              <a:rect l="l" t="t" r="r" b="b"/>
              <a:pathLst>
                <a:path w="872" h="1029" extrusionOk="0">
                  <a:moveTo>
                    <a:pt x="306" y="1"/>
                  </a:moveTo>
                  <a:cubicBezTo>
                    <a:pt x="288" y="1"/>
                    <a:pt x="271" y="11"/>
                    <a:pt x="263" y="38"/>
                  </a:cubicBezTo>
                  <a:cubicBezTo>
                    <a:pt x="147" y="240"/>
                    <a:pt x="0" y="473"/>
                    <a:pt x="58" y="705"/>
                  </a:cubicBezTo>
                  <a:cubicBezTo>
                    <a:pt x="112" y="867"/>
                    <a:pt x="292" y="1029"/>
                    <a:pt x="457" y="1029"/>
                  </a:cubicBezTo>
                  <a:cubicBezTo>
                    <a:pt x="470" y="1029"/>
                    <a:pt x="483" y="1028"/>
                    <a:pt x="495" y="1026"/>
                  </a:cubicBezTo>
                  <a:cubicBezTo>
                    <a:pt x="697" y="968"/>
                    <a:pt x="844" y="763"/>
                    <a:pt x="872" y="589"/>
                  </a:cubicBezTo>
                  <a:cubicBezTo>
                    <a:pt x="872" y="329"/>
                    <a:pt x="728" y="154"/>
                    <a:pt x="495" y="66"/>
                  </a:cubicBezTo>
                  <a:cubicBezTo>
                    <a:pt x="487" y="64"/>
                    <a:pt x="479" y="64"/>
                    <a:pt x="471" y="64"/>
                  </a:cubicBezTo>
                  <a:cubicBezTo>
                    <a:pt x="343" y="64"/>
                    <a:pt x="299" y="272"/>
                    <a:pt x="437" y="298"/>
                  </a:cubicBezTo>
                  <a:cubicBezTo>
                    <a:pt x="581" y="329"/>
                    <a:pt x="639" y="415"/>
                    <a:pt x="639" y="561"/>
                  </a:cubicBezTo>
                  <a:cubicBezTo>
                    <a:pt x="666" y="663"/>
                    <a:pt x="579" y="832"/>
                    <a:pt x="440" y="832"/>
                  </a:cubicBezTo>
                  <a:cubicBezTo>
                    <a:pt x="421" y="832"/>
                    <a:pt x="400" y="828"/>
                    <a:pt x="379" y="821"/>
                  </a:cubicBezTo>
                  <a:cubicBezTo>
                    <a:pt x="58" y="677"/>
                    <a:pt x="263" y="298"/>
                    <a:pt x="379" y="96"/>
                  </a:cubicBezTo>
                  <a:cubicBezTo>
                    <a:pt x="398" y="56"/>
                    <a:pt x="348" y="1"/>
                    <a:pt x="30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26b77b90d66_0_0"/>
            <p:cNvSpPr/>
            <p:nvPr/>
          </p:nvSpPr>
          <p:spPr>
            <a:xfrm>
              <a:off x="2066564" y="3470171"/>
              <a:ext cx="26318" cy="21360"/>
            </a:xfrm>
            <a:custGeom>
              <a:avLst/>
              <a:gdLst/>
              <a:ahLst/>
              <a:cxnLst/>
              <a:rect l="l" t="t" r="r" b="b"/>
              <a:pathLst>
                <a:path w="690" h="560" extrusionOk="0">
                  <a:moveTo>
                    <a:pt x="381" y="1"/>
                  </a:moveTo>
                  <a:cubicBezTo>
                    <a:pt x="289" y="1"/>
                    <a:pt x="213" y="110"/>
                    <a:pt x="283" y="201"/>
                  </a:cubicBezTo>
                  <a:cubicBezTo>
                    <a:pt x="310" y="231"/>
                    <a:pt x="399" y="317"/>
                    <a:pt x="341" y="348"/>
                  </a:cubicBezTo>
                  <a:cubicBezTo>
                    <a:pt x="326" y="357"/>
                    <a:pt x="312" y="361"/>
                    <a:pt x="298" y="361"/>
                  </a:cubicBezTo>
                  <a:cubicBezTo>
                    <a:pt x="225" y="361"/>
                    <a:pt x="157" y="255"/>
                    <a:pt x="108" y="231"/>
                  </a:cubicBezTo>
                  <a:cubicBezTo>
                    <a:pt x="91" y="214"/>
                    <a:pt x="74" y="207"/>
                    <a:pt x="59" y="207"/>
                  </a:cubicBezTo>
                  <a:cubicBezTo>
                    <a:pt x="23" y="207"/>
                    <a:pt x="0" y="248"/>
                    <a:pt x="20" y="289"/>
                  </a:cubicBezTo>
                  <a:cubicBezTo>
                    <a:pt x="88" y="424"/>
                    <a:pt x="208" y="559"/>
                    <a:pt x="353" y="559"/>
                  </a:cubicBezTo>
                  <a:cubicBezTo>
                    <a:pt x="395" y="559"/>
                    <a:pt x="439" y="548"/>
                    <a:pt x="485" y="522"/>
                  </a:cubicBezTo>
                  <a:cubicBezTo>
                    <a:pt x="689" y="406"/>
                    <a:pt x="573" y="173"/>
                    <a:pt x="457" y="27"/>
                  </a:cubicBezTo>
                  <a:cubicBezTo>
                    <a:pt x="432" y="9"/>
                    <a:pt x="406" y="1"/>
                    <a:pt x="38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26b77b90d66_0_0"/>
            <p:cNvSpPr/>
            <p:nvPr/>
          </p:nvSpPr>
          <p:spPr>
            <a:xfrm>
              <a:off x="2194799" y="3652109"/>
              <a:ext cx="39935" cy="35549"/>
            </a:xfrm>
            <a:custGeom>
              <a:avLst/>
              <a:gdLst/>
              <a:ahLst/>
              <a:cxnLst/>
              <a:rect l="l" t="t" r="r" b="b"/>
              <a:pathLst>
                <a:path w="1047" h="932" extrusionOk="0">
                  <a:moveTo>
                    <a:pt x="596" y="227"/>
                  </a:moveTo>
                  <a:cubicBezTo>
                    <a:pt x="648" y="227"/>
                    <a:pt x="695" y="242"/>
                    <a:pt x="726" y="285"/>
                  </a:cubicBezTo>
                  <a:cubicBezTo>
                    <a:pt x="814" y="429"/>
                    <a:pt x="726" y="691"/>
                    <a:pt x="551" y="749"/>
                  </a:cubicBezTo>
                  <a:cubicBezTo>
                    <a:pt x="525" y="754"/>
                    <a:pt x="498" y="756"/>
                    <a:pt x="471" y="756"/>
                  </a:cubicBezTo>
                  <a:cubicBezTo>
                    <a:pt x="327" y="756"/>
                    <a:pt x="203" y="688"/>
                    <a:pt x="203" y="517"/>
                  </a:cubicBezTo>
                  <a:cubicBezTo>
                    <a:pt x="203" y="459"/>
                    <a:pt x="203" y="371"/>
                    <a:pt x="233" y="312"/>
                  </a:cubicBezTo>
                  <a:lnTo>
                    <a:pt x="319" y="312"/>
                  </a:lnTo>
                  <a:cubicBezTo>
                    <a:pt x="393" y="275"/>
                    <a:pt x="503" y="227"/>
                    <a:pt x="596" y="227"/>
                  </a:cubicBezTo>
                  <a:close/>
                  <a:moveTo>
                    <a:pt x="588" y="1"/>
                  </a:moveTo>
                  <a:cubicBezTo>
                    <a:pt x="479" y="1"/>
                    <a:pt x="363" y="37"/>
                    <a:pt x="261" y="80"/>
                  </a:cubicBezTo>
                  <a:cubicBezTo>
                    <a:pt x="247" y="66"/>
                    <a:pt x="218" y="52"/>
                    <a:pt x="192" y="52"/>
                  </a:cubicBezTo>
                  <a:cubicBezTo>
                    <a:pt x="167" y="52"/>
                    <a:pt x="145" y="66"/>
                    <a:pt x="145" y="110"/>
                  </a:cubicBezTo>
                  <a:cubicBezTo>
                    <a:pt x="86" y="285"/>
                    <a:pt x="0" y="545"/>
                    <a:pt x="86" y="719"/>
                  </a:cubicBezTo>
                  <a:cubicBezTo>
                    <a:pt x="160" y="865"/>
                    <a:pt x="325" y="932"/>
                    <a:pt x="488" y="932"/>
                  </a:cubicBezTo>
                  <a:cubicBezTo>
                    <a:pt x="585" y="932"/>
                    <a:pt x="680" y="909"/>
                    <a:pt x="756" y="866"/>
                  </a:cubicBezTo>
                  <a:cubicBezTo>
                    <a:pt x="958" y="719"/>
                    <a:pt x="1047" y="343"/>
                    <a:pt x="872" y="138"/>
                  </a:cubicBezTo>
                  <a:cubicBezTo>
                    <a:pt x="799" y="37"/>
                    <a:pt x="697" y="1"/>
                    <a:pt x="58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26b77b90d66_0_0"/>
            <p:cNvSpPr/>
            <p:nvPr/>
          </p:nvSpPr>
          <p:spPr>
            <a:xfrm>
              <a:off x="2052146" y="3653940"/>
              <a:ext cx="44016" cy="41194"/>
            </a:xfrm>
            <a:custGeom>
              <a:avLst/>
              <a:gdLst/>
              <a:ahLst/>
              <a:cxnLst/>
              <a:rect l="l" t="t" r="r" b="b"/>
              <a:pathLst>
                <a:path w="1154" h="1080" extrusionOk="0">
                  <a:moveTo>
                    <a:pt x="428" y="323"/>
                  </a:moveTo>
                  <a:cubicBezTo>
                    <a:pt x="661" y="411"/>
                    <a:pt x="893" y="585"/>
                    <a:pt x="777" y="760"/>
                  </a:cubicBezTo>
                  <a:cubicBezTo>
                    <a:pt x="729" y="831"/>
                    <a:pt x="641" y="883"/>
                    <a:pt x="562" y="883"/>
                  </a:cubicBezTo>
                  <a:cubicBezTo>
                    <a:pt x="545" y="883"/>
                    <a:pt x="529" y="881"/>
                    <a:pt x="514" y="876"/>
                  </a:cubicBezTo>
                  <a:cubicBezTo>
                    <a:pt x="370" y="876"/>
                    <a:pt x="340" y="729"/>
                    <a:pt x="340" y="613"/>
                  </a:cubicBezTo>
                  <a:cubicBezTo>
                    <a:pt x="340" y="497"/>
                    <a:pt x="370" y="411"/>
                    <a:pt x="428" y="323"/>
                  </a:cubicBezTo>
                  <a:close/>
                  <a:moveTo>
                    <a:pt x="139" y="1"/>
                  </a:moveTo>
                  <a:cubicBezTo>
                    <a:pt x="41" y="1"/>
                    <a:pt x="0" y="151"/>
                    <a:pt x="107" y="178"/>
                  </a:cubicBezTo>
                  <a:cubicBezTo>
                    <a:pt x="165" y="206"/>
                    <a:pt x="254" y="237"/>
                    <a:pt x="340" y="295"/>
                  </a:cubicBezTo>
                  <a:cubicBezTo>
                    <a:pt x="312" y="353"/>
                    <a:pt x="282" y="439"/>
                    <a:pt x="254" y="527"/>
                  </a:cubicBezTo>
                  <a:cubicBezTo>
                    <a:pt x="169" y="776"/>
                    <a:pt x="272" y="1080"/>
                    <a:pt x="585" y="1080"/>
                  </a:cubicBezTo>
                  <a:cubicBezTo>
                    <a:pt x="600" y="1080"/>
                    <a:pt x="615" y="1079"/>
                    <a:pt x="630" y="1078"/>
                  </a:cubicBezTo>
                  <a:cubicBezTo>
                    <a:pt x="921" y="1020"/>
                    <a:pt x="1153" y="729"/>
                    <a:pt x="979" y="469"/>
                  </a:cubicBezTo>
                  <a:cubicBezTo>
                    <a:pt x="893" y="323"/>
                    <a:pt x="747" y="206"/>
                    <a:pt x="602" y="120"/>
                  </a:cubicBezTo>
                  <a:lnTo>
                    <a:pt x="747" y="120"/>
                  </a:lnTo>
                  <a:cubicBezTo>
                    <a:pt x="747" y="120"/>
                    <a:pt x="777" y="90"/>
                    <a:pt x="747" y="90"/>
                  </a:cubicBezTo>
                  <a:cubicBezTo>
                    <a:pt x="688" y="90"/>
                    <a:pt x="602" y="90"/>
                    <a:pt x="544" y="120"/>
                  </a:cubicBezTo>
                  <a:cubicBezTo>
                    <a:pt x="428" y="62"/>
                    <a:pt x="282" y="32"/>
                    <a:pt x="165" y="4"/>
                  </a:cubicBezTo>
                  <a:cubicBezTo>
                    <a:pt x="156" y="2"/>
                    <a:pt x="147" y="1"/>
                    <a:pt x="13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26b77b90d66_0_0"/>
            <p:cNvSpPr/>
            <p:nvPr/>
          </p:nvSpPr>
          <p:spPr>
            <a:xfrm>
              <a:off x="1922157" y="3663589"/>
              <a:ext cx="37723" cy="28416"/>
            </a:xfrm>
            <a:custGeom>
              <a:avLst/>
              <a:gdLst/>
              <a:ahLst/>
              <a:cxnLst/>
              <a:rect l="l" t="t" r="r" b="b"/>
              <a:pathLst>
                <a:path w="989" h="745" extrusionOk="0">
                  <a:moveTo>
                    <a:pt x="446" y="249"/>
                  </a:moveTo>
                  <a:cubicBezTo>
                    <a:pt x="491" y="249"/>
                    <a:pt x="536" y="256"/>
                    <a:pt x="582" y="274"/>
                  </a:cubicBezTo>
                  <a:cubicBezTo>
                    <a:pt x="698" y="332"/>
                    <a:pt x="756" y="418"/>
                    <a:pt x="640" y="507"/>
                  </a:cubicBezTo>
                  <a:cubicBezTo>
                    <a:pt x="572" y="566"/>
                    <a:pt x="509" y="590"/>
                    <a:pt x="452" y="590"/>
                  </a:cubicBezTo>
                  <a:cubicBezTo>
                    <a:pt x="313" y="590"/>
                    <a:pt x="207" y="447"/>
                    <a:pt x="145" y="302"/>
                  </a:cubicBezTo>
                  <a:cubicBezTo>
                    <a:pt x="246" y="283"/>
                    <a:pt x="346" y="249"/>
                    <a:pt x="446" y="249"/>
                  </a:cubicBezTo>
                  <a:close/>
                  <a:moveTo>
                    <a:pt x="416" y="1"/>
                  </a:moveTo>
                  <a:cubicBezTo>
                    <a:pt x="307" y="1"/>
                    <a:pt x="197" y="29"/>
                    <a:pt x="87" y="70"/>
                  </a:cubicBezTo>
                  <a:cubicBezTo>
                    <a:pt x="1" y="100"/>
                    <a:pt x="1" y="216"/>
                    <a:pt x="29" y="274"/>
                  </a:cubicBezTo>
                  <a:cubicBezTo>
                    <a:pt x="87" y="448"/>
                    <a:pt x="175" y="623"/>
                    <a:pt x="349" y="709"/>
                  </a:cubicBezTo>
                  <a:cubicBezTo>
                    <a:pt x="389" y="733"/>
                    <a:pt x="436" y="744"/>
                    <a:pt x="485" y="744"/>
                  </a:cubicBezTo>
                  <a:cubicBezTo>
                    <a:pt x="613" y="744"/>
                    <a:pt x="758" y="669"/>
                    <a:pt x="842" y="565"/>
                  </a:cubicBezTo>
                  <a:cubicBezTo>
                    <a:pt x="989" y="418"/>
                    <a:pt x="931" y="244"/>
                    <a:pt x="784" y="128"/>
                  </a:cubicBezTo>
                  <a:cubicBezTo>
                    <a:pt x="662" y="36"/>
                    <a:pt x="539" y="1"/>
                    <a:pt x="4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26b77b90d66_0_0"/>
            <p:cNvSpPr/>
            <p:nvPr/>
          </p:nvSpPr>
          <p:spPr>
            <a:xfrm>
              <a:off x="1804678" y="3607063"/>
              <a:ext cx="73195" cy="108439"/>
            </a:xfrm>
            <a:custGeom>
              <a:avLst/>
              <a:gdLst/>
              <a:ahLst/>
              <a:cxnLst/>
              <a:rect l="l" t="t" r="r" b="b"/>
              <a:pathLst>
                <a:path w="1919" h="2843" extrusionOk="0">
                  <a:moveTo>
                    <a:pt x="1540" y="594"/>
                  </a:moveTo>
                  <a:cubicBezTo>
                    <a:pt x="1481" y="680"/>
                    <a:pt x="1423" y="768"/>
                    <a:pt x="1337" y="854"/>
                  </a:cubicBezTo>
                  <a:cubicBezTo>
                    <a:pt x="1307" y="826"/>
                    <a:pt x="1279" y="796"/>
                    <a:pt x="1279" y="710"/>
                  </a:cubicBezTo>
                  <a:cubicBezTo>
                    <a:pt x="1279" y="680"/>
                    <a:pt x="1279" y="652"/>
                    <a:pt x="1307" y="622"/>
                  </a:cubicBezTo>
                  <a:lnTo>
                    <a:pt x="1337" y="622"/>
                  </a:lnTo>
                  <a:cubicBezTo>
                    <a:pt x="1395" y="622"/>
                    <a:pt x="1481" y="594"/>
                    <a:pt x="1540" y="594"/>
                  </a:cubicBezTo>
                  <a:close/>
                  <a:moveTo>
                    <a:pt x="1628" y="622"/>
                  </a:moveTo>
                  <a:lnTo>
                    <a:pt x="1628" y="622"/>
                  </a:lnTo>
                  <a:cubicBezTo>
                    <a:pt x="1686" y="680"/>
                    <a:pt x="1540" y="796"/>
                    <a:pt x="1512" y="826"/>
                  </a:cubicBezTo>
                  <a:cubicBezTo>
                    <a:pt x="1481" y="826"/>
                    <a:pt x="1454" y="854"/>
                    <a:pt x="1423" y="854"/>
                  </a:cubicBezTo>
                  <a:cubicBezTo>
                    <a:pt x="1481" y="768"/>
                    <a:pt x="1570" y="680"/>
                    <a:pt x="1628" y="622"/>
                  </a:cubicBezTo>
                  <a:close/>
                  <a:moveTo>
                    <a:pt x="756" y="1466"/>
                  </a:moveTo>
                  <a:cubicBezTo>
                    <a:pt x="466" y="1842"/>
                    <a:pt x="203" y="2249"/>
                    <a:pt x="1" y="2656"/>
                  </a:cubicBezTo>
                  <a:cubicBezTo>
                    <a:pt x="1" y="2677"/>
                    <a:pt x="29" y="2711"/>
                    <a:pt x="46" y="2711"/>
                  </a:cubicBezTo>
                  <a:cubicBezTo>
                    <a:pt x="53" y="2711"/>
                    <a:pt x="59" y="2704"/>
                    <a:pt x="59" y="2686"/>
                  </a:cubicBezTo>
                  <a:cubicBezTo>
                    <a:pt x="261" y="2279"/>
                    <a:pt x="524" y="1872"/>
                    <a:pt x="784" y="1493"/>
                  </a:cubicBezTo>
                  <a:cubicBezTo>
                    <a:pt x="784" y="1466"/>
                    <a:pt x="784" y="1466"/>
                    <a:pt x="756" y="1466"/>
                  </a:cubicBezTo>
                  <a:close/>
                  <a:moveTo>
                    <a:pt x="1745" y="0"/>
                  </a:moveTo>
                  <a:cubicBezTo>
                    <a:pt x="1734" y="0"/>
                    <a:pt x="1723" y="4"/>
                    <a:pt x="1714" y="13"/>
                  </a:cubicBezTo>
                  <a:cubicBezTo>
                    <a:pt x="1598" y="99"/>
                    <a:pt x="1481" y="215"/>
                    <a:pt x="1365" y="331"/>
                  </a:cubicBezTo>
                  <a:cubicBezTo>
                    <a:pt x="1365" y="320"/>
                    <a:pt x="1356" y="313"/>
                    <a:pt x="1344" y="313"/>
                  </a:cubicBezTo>
                  <a:cubicBezTo>
                    <a:pt x="1327" y="313"/>
                    <a:pt x="1307" y="327"/>
                    <a:pt x="1307" y="361"/>
                  </a:cubicBezTo>
                  <a:cubicBezTo>
                    <a:pt x="1279" y="361"/>
                    <a:pt x="1279" y="389"/>
                    <a:pt x="1249" y="389"/>
                  </a:cubicBezTo>
                  <a:cubicBezTo>
                    <a:pt x="1249" y="420"/>
                    <a:pt x="1249" y="447"/>
                    <a:pt x="1221" y="447"/>
                  </a:cubicBezTo>
                  <a:cubicBezTo>
                    <a:pt x="1221" y="478"/>
                    <a:pt x="1221" y="506"/>
                    <a:pt x="1191" y="536"/>
                  </a:cubicBezTo>
                  <a:cubicBezTo>
                    <a:pt x="1133" y="594"/>
                    <a:pt x="1075" y="680"/>
                    <a:pt x="1017" y="738"/>
                  </a:cubicBezTo>
                  <a:cubicBezTo>
                    <a:pt x="872" y="943"/>
                    <a:pt x="668" y="1203"/>
                    <a:pt x="698" y="1435"/>
                  </a:cubicBezTo>
                  <a:cubicBezTo>
                    <a:pt x="698" y="1466"/>
                    <a:pt x="726" y="1466"/>
                    <a:pt x="756" y="1466"/>
                  </a:cubicBezTo>
                  <a:cubicBezTo>
                    <a:pt x="784" y="1466"/>
                    <a:pt x="784" y="1435"/>
                    <a:pt x="784" y="1435"/>
                  </a:cubicBezTo>
                  <a:cubicBezTo>
                    <a:pt x="756" y="1203"/>
                    <a:pt x="958" y="912"/>
                    <a:pt x="1133" y="710"/>
                  </a:cubicBezTo>
                  <a:lnTo>
                    <a:pt x="1133" y="854"/>
                  </a:lnTo>
                  <a:cubicBezTo>
                    <a:pt x="1163" y="912"/>
                    <a:pt x="1191" y="970"/>
                    <a:pt x="1249" y="1001"/>
                  </a:cubicBezTo>
                  <a:cubicBezTo>
                    <a:pt x="1047" y="1261"/>
                    <a:pt x="900" y="1524"/>
                    <a:pt x="872" y="1842"/>
                  </a:cubicBezTo>
                  <a:cubicBezTo>
                    <a:pt x="872" y="1857"/>
                    <a:pt x="887" y="1865"/>
                    <a:pt x="902" y="1865"/>
                  </a:cubicBezTo>
                  <a:cubicBezTo>
                    <a:pt x="916" y="1865"/>
                    <a:pt x="931" y="1857"/>
                    <a:pt x="931" y="1842"/>
                  </a:cubicBezTo>
                  <a:cubicBezTo>
                    <a:pt x="989" y="1552"/>
                    <a:pt x="1133" y="1261"/>
                    <a:pt x="1307" y="1029"/>
                  </a:cubicBezTo>
                  <a:cubicBezTo>
                    <a:pt x="1344" y="1041"/>
                    <a:pt x="1386" y="1049"/>
                    <a:pt x="1429" y="1049"/>
                  </a:cubicBezTo>
                  <a:cubicBezTo>
                    <a:pt x="1488" y="1049"/>
                    <a:pt x="1548" y="1034"/>
                    <a:pt x="1598" y="1001"/>
                  </a:cubicBezTo>
                  <a:lnTo>
                    <a:pt x="1598" y="1001"/>
                  </a:lnTo>
                  <a:cubicBezTo>
                    <a:pt x="1540" y="1087"/>
                    <a:pt x="1454" y="1203"/>
                    <a:pt x="1395" y="1319"/>
                  </a:cubicBezTo>
                  <a:cubicBezTo>
                    <a:pt x="1395" y="1291"/>
                    <a:pt x="1365" y="1291"/>
                    <a:pt x="1337" y="1291"/>
                  </a:cubicBezTo>
                  <a:cubicBezTo>
                    <a:pt x="1047" y="1784"/>
                    <a:pt x="640" y="2249"/>
                    <a:pt x="466" y="2802"/>
                  </a:cubicBezTo>
                  <a:cubicBezTo>
                    <a:pt x="466" y="2822"/>
                    <a:pt x="495" y="2843"/>
                    <a:pt x="512" y="2843"/>
                  </a:cubicBezTo>
                  <a:cubicBezTo>
                    <a:pt x="519" y="2843"/>
                    <a:pt x="524" y="2839"/>
                    <a:pt x="524" y="2830"/>
                  </a:cubicBezTo>
                  <a:lnTo>
                    <a:pt x="552" y="2802"/>
                  </a:lnTo>
                  <a:lnTo>
                    <a:pt x="552" y="2772"/>
                  </a:lnTo>
                  <a:cubicBezTo>
                    <a:pt x="726" y="2307"/>
                    <a:pt x="1047" y="1872"/>
                    <a:pt x="1307" y="1466"/>
                  </a:cubicBezTo>
                  <a:lnTo>
                    <a:pt x="1307" y="1466"/>
                  </a:lnTo>
                  <a:cubicBezTo>
                    <a:pt x="1249" y="1582"/>
                    <a:pt x="1191" y="1698"/>
                    <a:pt x="1163" y="1814"/>
                  </a:cubicBezTo>
                  <a:cubicBezTo>
                    <a:pt x="1145" y="1848"/>
                    <a:pt x="1158" y="1862"/>
                    <a:pt x="1177" y="1862"/>
                  </a:cubicBezTo>
                  <a:cubicBezTo>
                    <a:pt x="1191" y="1862"/>
                    <a:pt x="1208" y="1855"/>
                    <a:pt x="1221" y="1842"/>
                  </a:cubicBezTo>
                  <a:cubicBezTo>
                    <a:pt x="1337" y="1466"/>
                    <a:pt x="1540" y="1145"/>
                    <a:pt x="1802" y="854"/>
                  </a:cubicBezTo>
                  <a:lnTo>
                    <a:pt x="1802" y="826"/>
                  </a:lnTo>
                  <a:lnTo>
                    <a:pt x="1918" y="710"/>
                  </a:lnTo>
                  <a:cubicBezTo>
                    <a:pt x="1918" y="680"/>
                    <a:pt x="1918" y="652"/>
                    <a:pt x="1888" y="652"/>
                  </a:cubicBezTo>
                  <a:cubicBezTo>
                    <a:pt x="1888" y="622"/>
                    <a:pt x="1888" y="564"/>
                    <a:pt x="1860" y="536"/>
                  </a:cubicBezTo>
                  <a:cubicBezTo>
                    <a:pt x="1860" y="478"/>
                    <a:pt x="1830" y="447"/>
                    <a:pt x="1802" y="420"/>
                  </a:cubicBezTo>
                  <a:lnTo>
                    <a:pt x="1802" y="389"/>
                  </a:lnTo>
                  <a:cubicBezTo>
                    <a:pt x="1822" y="370"/>
                    <a:pt x="1799" y="349"/>
                    <a:pt x="1774" y="349"/>
                  </a:cubicBezTo>
                  <a:cubicBezTo>
                    <a:pt x="1763" y="349"/>
                    <a:pt x="1752" y="352"/>
                    <a:pt x="1744" y="361"/>
                  </a:cubicBezTo>
                  <a:cubicBezTo>
                    <a:pt x="1700" y="346"/>
                    <a:pt x="1649" y="339"/>
                    <a:pt x="1598" y="339"/>
                  </a:cubicBezTo>
                  <a:cubicBezTo>
                    <a:pt x="1547" y="339"/>
                    <a:pt x="1497" y="346"/>
                    <a:pt x="1454" y="361"/>
                  </a:cubicBezTo>
                  <a:lnTo>
                    <a:pt x="1772" y="41"/>
                  </a:lnTo>
                  <a:cubicBezTo>
                    <a:pt x="1793" y="21"/>
                    <a:pt x="1771" y="0"/>
                    <a:pt x="174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26b77b90d66_0_0"/>
            <p:cNvSpPr/>
            <p:nvPr/>
          </p:nvSpPr>
          <p:spPr>
            <a:xfrm>
              <a:off x="1922157" y="3508427"/>
              <a:ext cx="25174" cy="44131"/>
            </a:xfrm>
            <a:custGeom>
              <a:avLst/>
              <a:gdLst/>
              <a:ahLst/>
              <a:cxnLst/>
              <a:rect l="l" t="t" r="r" b="b"/>
              <a:pathLst>
                <a:path w="660" h="1157" extrusionOk="0">
                  <a:moveTo>
                    <a:pt x="611" y="0"/>
                  </a:moveTo>
                  <a:cubicBezTo>
                    <a:pt x="601" y="0"/>
                    <a:pt x="590" y="4"/>
                    <a:pt x="582" y="12"/>
                  </a:cubicBezTo>
                  <a:cubicBezTo>
                    <a:pt x="349" y="360"/>
                    <a:pt x="87" y="681"/>
                    <a:pt x="1" y="1088"/>
                  </a:cubicBezTo>
                  <a:lnTo>
                    <a:pt x="1" y="1146"/>
                  </a:lnTo>
                  <a:cubicBezTo>
                    <a:pt x="24" y="1153"/>
                    <a:pt x="45" y="1157"/>
                    <a:pt x="64" y="1157"/>
                  </a:cubicBezTo>
                  <a:cubicBezTo>
                    <a:pt x="118" y="1157"/>
                    <a:pt x="160" y="1130"/>
                    <a:pt x="203" y="1088"/>
                  </a:cubicBezTo>
                  <a:cubicBezTo>
                    <a:pt x="203" y="1058"/>
                    <a:pt x="175" y="1030"/>
                    <a:pt x="145" y="1030"/>
                  </a:cubicBezTo>
                  <a:cubicBezTo>
                    <a:pt x="130" y="1052"/>
                    <a:pt x="118" y="1061"/>
                    <a:pt x="110" y="1061"/>
                  </a:cubicBezTo>
                  <a:cubicBezTo>
                    <a:pt x="87" y="1061"/>
                    <a:pt x="87" y="992"/>
                    <a:pt x="87" y="972"/>
                  </a:cubicBezTo>
                  <a:cubicBezTo>
                    <a:pt x="87" y="941"/>
                    <a:pt x="117" y="883"/>
                    <a:pt x="145" y="855"/>
                  </a:cubicBezTo>
                  <a:cubicBezTo>
                    <a:pt x="175" y="739"/>
                    <a:pt x="233" y="623"/>
                    <a:pt x="319" y="535"/>
                  </a:cubicBezTo>
                  <a:cubicBezTo>
                    <a:pt x="408" y="360"/>
                    <a:pt x="524" y="216"/>
                    <a:pt x="640" y="42"/>
                  </a:cubicBezTo>
                  <a:cubicBezTo>
                    <a:pt x="660" y="20"/>
                    <a:pt x="636" y="0"/>
                    <a:pt x="61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26b77b90d66_0_0"/>
            <p:cNvSpPr/>
            <p:nvPr/>
          </p:nvSpPr>
          <p:spPr>
            <a:xfrm>
              <a:off x="1927649" y="3508427"/>
              <a:ext cx="30018" cy="52599"/>
            </a:xfrm>
            <a:custGeom>
              <a:avLst/>
              <a:gdLst/>
              <a:ahLst/>
              <a:cxnLst/>
              <a:rect l="l" t="t" r="r" b="b"/>
              <a:pathLst>
                <a:path w="787" h="1379" extrusionOk="0">
                  <a:moveTo>
                    <a:pt x="752" y="0"/>
                  </a:moveTo>
                  <a:cubicBezTo>
                    <a:pt x="745" y="0"/>
                    <a:pt x="737" y="4"/>
                    <a:pt x="728" y="12"/>
                  </a:cubicBezTo>
                  <a:cubicBezTo>
                    <a:pt x="524" y="332"/>
                    <a:pt x="322" y="623"/>
                    <a:pt x="175" y="972"/>
                  </a:cubicBezTo>
                  <a:cubicBezTo>
                    <a:pt x="147" y="1058"/>
                    <a:pt x="1" y="1290"/>
                    <a:pt x="117" y="1378"/>
                  </a:cubicBezTo>
                  <a:lnTo>
                    <a:pt x="175" y="1378"/>
                  </a:lnTo>
                  <a:lnTo>
                    <a:pt x="264" y="1290"/>
                  </a:lnTo>
                  <a:cubicBezTo>
                    <a:pt x="283" y="1270"/>
                    <a:pt x="260" y="1250"/>
                    <a:pt x="235" y="1250"/>
                  </a:cubicBezTo>
                  <a:cubicBezTo>
                    <a:pt x="225" y="1250"/>
                    <a:pt x="214" y="1253"/>
                    <a:pt x="205" y="1262"/>
                  </a:cubicBezTo>
                  <a:cubicBezTo>
                    <a:pt x="190" y="1277"/>
                    <a:pt x="179" y="1283"/>
                    <a:pt x="172" y="1283"/>
                  </a:cubicBezTo>
                  <a:cubicBezTo>
                    <a:pt x="136" y="1283"/>
                    <a:pt x="180" y="1136"/>
                    <a:pt x="205" y="1088"/>
                  </a:cubicBezTo>
                  <a:cubicBezTo>
                    <a:pt x="233" y="1000"/>
                    <a:pt x="291" y="883"/>
                    <a:pt x="350" y="767"/>
                  </a:cubicBezTo>
                  <a:cubicBezTo>
                    <a:pt x="466" y="507"/>
                    <a:pt x="612" y="274"/>
                    <a:pt x="787" y="42"/>
                  </a:cubicBezTo>
                  <a:cubicBezTo>
                    <a:pt x="787" y="20"/>
                    <a:pt x="771" y="0"/>
                    <a:pt x="75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26b77b90d66_0_0"/>
            <p:cNvSpPr/>
            <p:nvPr/>
          </p:nvSpPr>
          <p:spPr>
            <a:xfrm>
              <a:off x="1939893" y="3520556"/>
              <a:ext cx="25479" cy="45580"/>
            </a:xfrm>
            <a:custGeom>
              <a:avLst/>
              <a:gdLst/>
              <a:ahLst/>
              <a:cxnLst/>
              <a:rect l="l" t="t" r="r" b="b"/>
              <a:pathLst>
                <a:path w="668" h="1195" extrusionOk="0">
                  <a:moveTo>
                    <a:pt x="647" y="1"/>
                  </a:moveTo>
                  <a:cubicBezTo>
                    <a:pt x="643" y="1"/>
                    <a:pt x="640" y="4"/>
                    <a:pt x="640" y="14"/>
                  </a:cubicBezTo>
                  <a:cubicBezTo>
                    <a:pt x="377" y="363"/>
                    <a:pt x="117" y="740"/>
                    <a:pt x="1" y="1146"/>
                  </a:cubicBezTo>
                  <a:cubicBezTo>
                    <a:pt x="1" y="1181"/>
                    <a:pt x="21" y="1195"/>
                    <a:pt x="37" y="1195"/>
                  </a:cubicBezTo>
                  <a:cubicBezTo>
                    <a:pt x="49" y="1195"/>
                    <a:pt x="59" y="1188"/>
                    <a:pt x="59" y="1177"/>
                  </a:cubicBezTo>
                  <a:cubicBezTo>
                    <a:pt x="175" y="740"/>
                    <a:pt x="407" y="391"/>
                    <a:pt x="668" y="14"/>
                  </a:cubicBezTo>
                  <a:cubicBezTo>
                    <a:pt x="668" y="14"/>
                    <a:pt x="655" y="1"/>
                    <a:pt x="64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26b77b90d66_0_0"/>
            <p:cNvSpPr/>
            <p:nvPr/>
          </p:nvSpPr>
          <p:spPr>
            <a:xfrm>
              <a:off x="1948780" y="3551642"/>
              <a:ext cx="14380" cy="30857"/>
            </a:xfrm>
            <a:custGeom>
              <a:avLst/>
              <a:gdLst/>
              <a:ahLst/>
              <a:cxnLst/>
              <a:rect l="l" t="t" r="r" b="b"/>
              <a:pathLst>
                <a:path w="377" h="809" extrusionOk="0">
                  <a:moveTo>
                    <a:pt x="331" y="0"/>
                  </a:moveTo>
                  <a:cubicBezTo>
                    <a:pt x="324" y="0"/>
                    <a:pt x="319" y="4"/>
                    <a:pt x="319" y="13"/>
                  </a:cubicBezTo>
                  <a:cubicBezTo>
                    <a:pt x="174" y="245"/>
                    <a:pt x="58" y="506"/>
                    <a:pt x="0" y="768"/>
                  </a:cubicBezTo>
                  <a:cubicBezTo>
                    <a:pt x="0" y="788"/>
                    <a:pt x="29" y="809"/>
                    <a:pt x="46" y="809"/>
                  </a:cubicBezTo>
                  <a:cubicBezTo>
                    <a:pt x="53" y="809"/>
                    <a:pt x="58" y="805"/>
                    <a:pt x="58" y="796"/>
                  </a:cubicBezTo>
                  <a:cubicBezTo>
                    <a:pt x="116" y="506"/>
                    <a:pt x="233" y="273"/>
                    <a:pt x="377" y="41"/>
                  </a:cubicBezTo>
                  <a:cubicBezTo>
                    <a:pt x="377" y="21"/>
                    <a:pt x="348" y="0"/>
                    <a:pt x="3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26b77b90d66_0_0"/>
            <p:cNvSpPr/>
            <p:nvPr/>
          </p:nvSpPr>
          <p:spPr>
            <a:xfrm>
              <a:off x="1770502" y="3586199"/>
              <a:ext cx="92763" cy="42720"/>
            </a:xfrm>
            <a:custGeom>
              <a:avLst/>
              <a:gdLst/>
              <a:ahLst/>
              <a:cxnLst/>
              <a:rect l="l" t="t" r="r" b="b"/>
              <a:pathLst>
                <a:path w="2432" h="1120" extrusionOk="0">
                  <a:moveTo>
                    <a:pt x="2390" y="1"/>
                  </a:moveTo>
                  <a:cubicBezTo>
                    <a:pt x="2386" y="1"/>
                    <a:pt x="2382" y="3"/>
                    <a:pt x="2377" y="7"/>
                  </a:cubicBezTo>
                  <a:cubicBezTo>
                    <a:pt x="1564" y="327"/>
                    <a:pt x="781" y="646"/>
                    <a:pt x="25" y="1053"/>
                  </a:cubicBezTo>
                  <a:cubicBezTo>
                    <a:pt x="1" y="1077"/>
                    <a:pt x="16" y="1119"/>
                    <a:pt x="37" y="1119"/>
                  </a:cubicBezTo>
                  <a:cubicBezTo>
                    <a:pt x="42" y="1119"/>
                    <a:pt x="48" y="1117"/>
                    <a:pt x="53" y="1111"/>
                  </a:cubicBezTo>
                  <a:cubicBezTo>
                    <a:pt x="808" y="734"/>
                    <a:pt x="1594" y="385"/>
                    <a:pt x="2408" y="65"/>
                  </a:cubicBezTo>
                  <a:cubicBezTo>
                    <a:pt x="2432" y="65"/>
                    <a:pt x="2414" y="1"/>
                    <a:pt x="239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6b77b90d66_0_0"/>
            <p:cNvSpPr/>
            <p:nvPr/>
          </p:nvSpPr>
          <p:spPr>
            <a:xfrm>
              <a:off x="1760776" y="3582003"/>
              <a:ext cx="118165" cy="64613"/>
            </a:xfrm>
            <a:custGeom>
              <a:avLst/>
              <a:gdLst/>
              <a:ahLst/>
              <a:cxnLst/>
              <a:rect l="l" t="t" r="r" b="b"/>
              <a:pathLst>
                <a:path w="3098" h="1694" extrusionOk="0">
                  <a:moveTo>
                    <a:pt x="3039" y="0"/>
                  </a:moveTo>
                  <a:cubicBezTo>
                    <a:pt x="2807" y="117"/>
                    <a:pt x="2574" y="233"/>
                    <a:pt x="2372" y="379"/>
                  </a:cubicBezTo>
                  <a:cubicBezTo>
                    <a:pt x="2372" y="379"/>
                    <a:pt x="2372" y="366"/>
                    <a:pt x="2363" y="366"/>
                  </a:cubicBezTo>
                  <a:cubicBezTo>
                    <a:pt x="2359" y="366"/>
                    <a:pt x="2352" y="369"/>
                    <a:pt x="2342" y="379"/>
                  </a:cubicBezTo>
                  <a:cubicBezTo>
                    <a:pt x="1559" y="756"/>
                    <a:pt x="773" y="1135"/>
                    <a:pt x="48" y="1627"/>
                  </a:cubicBezTo>
                  <a:cubicBezTo>
                    <a:pt x="1" y="1652"/>
                    <a:pt x="10" y="1694"/>
                    <a:pt x="45" y="1694"/>
                  </a:cubicBezTo>
                  <a:cubicBezTo>
                    <a:pt x="54" y="1694"/>
                    <a:pt x="64" y="1691"/>
                    <a:pt x="76" y="1686"/>
                  </a:cubicBezTo>
                  <a:lnTo>
                    <a:pt x="106" y="1686"/>
                  </a:lnTo>
                  <a:lnTo>
                    <a:pt x="106" y="1658"/>
                  </a:lnTo>
                  <a:cubicBezTo>
                    <a:pt x="773" y="1251"/>
                    <a:pt x="1470" y="872"/>
                    <a:pt x="2168" y="523"/>
                  </a:cubicBezTo>
                  <a:lnTo>
                    <a:pt x="2168" y="523"/>
                  </a:lnTo>
                  <a:cubicBezTo>
                    <a:pt x="1819" y="814"/>
                    <a:pt x="1470" y="1135"/>
                    <a:pt x="1210" y="1541"/>
                  </a:cubicBezTo>
                  <a:cubicBezTo>
                    <a:pt x="1189" y="1561"/>
                    <a:pt x="1211" y="1582"/>
                    <a:pt x="1237" y="1582"/>
                  </a:cubicBezTo>
                  <a:cubicBezTo>
                    <a:pt x="1248" y="1582"/>
                    <a:pt x="1259" y="1578"/>
                    <a:pt x="1268" y="1569"/>
                  </a:cubicBezTo>
                  <a:cubicBezTo>
                    <a:pt x="1500" y="1251"/>
                    <a:pt x="1761" y="960"/>
                    <a:pt x="2051" y="698"/>
                  </a:cubicBezTo>
                  <a:cubicBezTo>
                    <a:pt x="2372" y="407"/>
                    <a:pt x="2691" y="233"/>
                    <a:pt x="3039" y="58"/>
                  </a:cubicBezTo>
                  <a:cubicBezTo>
                    <a:pt x="3097" y="31"/>
                    <a:pt x="3069" y="0"/>
                    <a:pt x="303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6b77b90d66_0_0"/>
            <p:cNvSpPr/>
            <p:nvPr/>
          </p:nvSpPr>
          <p:spPr>
            <a:xfrm>
              <a:off x="1753910" y="3638225"/>
              <a:ext cx="53895" cy="43864"/>
            </a:xfrm>
            <a:custGeom>
              <a:avLst/>
              <a:gdLst/>
              <a:ahLst/>
              <a:cxnLst/>
              <a:rect l="l" t="t" r="r" b="b"/>
              <a:pathLst>
                <a:path w="1413" h="1150" extrusionOk="0">
                  <a:moveTo>
                    <a:pt x="1377" y="1"/>
                  </a:moveTo>
                  <a:cubicBezTo>
                    <a:pt x="1371" y="1"/>
                    <a:pt x="1366" y="3"/>
                    <a:pt x="1360" y="9"/>
                  </a:cubicBezTo>
                  <a:cubicBezTo>
                    <a:pt x="895" y="358"/>
                    <a:pt x="430" y="676"/>
                    <a:pt x="23" y="1083"/>
                  </a:cubicBezTo>
                  <a:cubicBezTo>
                    <a:pt x="1" y="1107"/>
                    <a:pt x="34" y="1150"/>
                    <a:pt x="62" y="1150"/>
                  </a:cubicBezTo>
                  <a:cubicBezTo>
                    <a:pt x="69" y="1150"/>
                    <a:pt x="76" y="1147"/>
                    <a:pt x="81" y="1141"/>
                  </a:cubicBezTo>
                  <a:cubicBezTo>
                    <a:pt x="460" y="735"/>
                    <a:pt x="925" y="386"/>
                    <a:pt x="1390" y="67"/>
                  </a:cubicBezTo>
                  <a:cubicBezTo>
                    <a:pt x="1412" y="43"/>
                    <a:pt x="1399" y="1"/>
                    <a:pt x="137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26b77b90d66_0_0"/>
            <p:cNvSpPr/>
            <p:nvPr/>
          </p:nvSpPr>
          <p:spPr>
            <a:xfrm>
              <a:off x="1764781" y="3598328"/>
              <a:ext cx="105083" cy="90970"/>
            </a:xfrm>
            <a:custGeom>
              <a:avLst/>
              <a:gdLst/>
              <a:ahLst/>
              <a:cxnLst/>
              <a:rect l="l" t="t" r="r" b="b"/>
              <a:pathLst>
                <a:path w="2755" h="2385" extrusionOk="0">
                  <a:moveTo>
                    <a:pt x="2720" y="1"/>
                  </a:moveTo>
                  <a:cubicBezTo>
                    <a:pt x="2714" y="1"/>
                    <a:pt x="2708" y="3"/>
                    <a:pt x="2702" y="9"/>
                  </a:cubicBezTo>
                  <a:cubicBezTo>
                    <a:pt x="2383" y="184"/>
                    <a:pt x="2035" y="386"/>
                    <a:pt x="1772" y="676"/>
                  </a:cubicBezTo>
                  <a:cubicBezTo>
                    <a:pt x="1656" y="823"/>
                    <a:pt x="1512" y="967"/>
                    <a:pt x="1423" y="1141"/>
                  </a:cubicBezTo>
                  <a:cubicBezTo>
                    <a:pt x="931" y="1490"/>
                    <a:pt x="435" y="1839"/>
                    <a:pt x="1" y="2304"/>
                  </a:cubicBezTo>
                  <a:cubicBezTo>
                    <a:pt x="1" y="2304"/>
                    <a:pt x="1" y="2334"/>
                    <a:pt x="29" y="2362"/>
                  </a:cubicBezTo>
                  <a:lnTo>
                    <a:pt x="59" y="2362"/>
                  </a:lnTo>
                  <a:cubicBezTo>
                    <a:pt x="59" y="2377"/>
                    <a:pt x="66" y="2384"/>
                    <a:pt x="73" y="2384"/>
                  </a:cubicBezTo>
                  <a:cubicBezTo>
                    <a:pt x="80" y="2384"/>
                    <a:pt x="87" y="2377"/>
                    <a:pt x="87" y="2362"/>
                  </a:cubicBezTo>
                  <a:lnTo>
                    <a:pt x="117" y="2362"/>
                  </a:lnTo>
                  <a:cubicBezTo>
                    <a:pt x="145" y="2334"/>
                    <a:pt x="145" y="2304"/>
                    <a:pt x="117" y="2304"/>
                  </a:cubicBezTo>
                  <a:cubicBezTo>
                    <a:pt x="145" y="2276"/>
                    <a:pt x="175" y="2276"/>
                    <a:pt x="175" y="2245"/>
                  </a:cubicBezTo>
                  <a:cubicBezTo>
                    <a:pt x="203" y="2218"/>
                    <a:pt x="203" y="2187"/>
                    <a:pt x="233" y="2187"/>
                  </a:cubicBezTo>
                  <a:lnTo>
                    <a:pt x="408" y="2013"/>
                  </a:lnTo>
                  <a:cubicBezTo>
                    <a:pt x="552" y="1869"/>
                    <a:pt x="698" y="1753"/>
                    <a:pt x="842" y="1636"/>
                  </a:cubicBezTo>
                  <a:cubicBezTo>
                    <a:pt x="1017" y="1490"/>
                    <a:pt x="1221" y="1374"/>
                    <a:pt x="1395" y="1230"/>
                  </a:cubicBezTo>
                  <a:lnTo>
                    <a:pt x="1395" y="1230"/>
                  </a:lnTo>
                  <a:cubicBezTo>
                    <a:pt x="1365" y="1316"/>
                    <a:pt x="1365" y="1404"/>
                    <a:pt x="1365" y="1490"/>
                  </a:cubicBezTo>
                  <a:cubicBezTo>
                    <a:pt x="1378" y="1503"/>
                    <a:pt x="1395" y="1510"/>
                    <a:pt x="1412" y="1510"/>
                  </a:cubicBezTo>
                  <a:cubicBezTo>
                    <a:pt x="1434" y="1510"/>
                    <a:pt x="1454" y="1496"/>
                    <a:pt x="1454" y="1462"/>
                  </a:cubicBezTo>
                  <a:cubicBezTo>
                    <a:pt x="1423" y="1374"/>
                    <a:pt x="1454" y="1288"/>
                    <a:pt x="1481" y="1172"/>
                  </a:cubicBezTo>
                  <a:cubicBezTo>
                    <a:pt x="1570" y="1113"/>
                    <a:pt x="1628" y="1083"/>
                    <a:pt x="1714" y="1025"/>
                  </a:cubicBezTo>
                  <a:cubicBezTo>
                    <a:pt x="1735" y="1005"/>
                    <a:pt x="1726" y="985"/>
                    <a:pt x="1710" y="985"/>
                  </a:cubicBezTo>
                  <a:cubicBezTo>
                    <a:pt x="1703" y="985"/>
                    <a:pt x="1694" y="988"/>
                    <a:pt x="1686" y="997"/>
                  </a:cubicBezTo>
                  <a:cubicBezTo>
                    <a:pt x="1628" y="1025"/>
                    <a:pt x="1598" y="1055"/>
                    <a:pt x="1540" y="1083"/>
                  </a:cubicBezTo>
                  <a:cubicBezTo>
                    <a:pt x="1656" y="881"/>
                    <a:pt x="1860" y="676"/>
                    <a:pt x="1977" y="560"/>
                  </a:cubicBezTo>
                  <a:cubicBezTo>
                    <a:pt x="2209" y="358"/>
                    <a:pt x="2469" y="212"/>
                    <a:pt x="2732" y="37"/>
                  </a:cubicBezTo>
                  <a:cubicBezTo>
                    <a:pt x="2754" y="37"/>
                    <a:pt x="2741" y="1"/>
                    <a:pt x="272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6b77b90d66_0_0"/>
            <p:cNvSpPr/>
            <p:nvPr/>
          </p:nvSpPr>
          <p:spPr>
            <a:xfrm>
              <a:off x="1779351" y="3658021"/>
              <a:ext cx="37227" cy="36274"/>
            </a:xfrm>
            <a:custGeom>
              <a:avLst/>
              <a:gdLst/>
              <a:ahLst/>
              <a:cxnLst/>
              <a:rect l="l" t="t" r="r" b="b"/>
              <a:pathLst>
                <a:path w="976" h="951" extrusionOk="0">
                  <a:moveTo>
                    <a:pt x="940" y="1"/>
                  </a:moveTo>
                  <a:cubicBezTo>
                    <a:pt x="929" y="1"/>
                    <a:pt x="914" y="4"/>
                    <a:pt x="897" y="13"/>
                  </a:cubicBezTo>
                  <a:lnTo>
                    <a:pt x="26" y="885"/>
                  </a:lnTo>
                  <a:cubicBezTo>
                    <a:pt x="1" y="908"/>
                    <a:pt x="16" y="950"/>
                    <a:pt x="38" y="950"/>
                  </a:cubicBezTo>
                  <a:cubicBezTo>
                    <a:pt x="43" y="950"/>
                    <a:pt x="48" y="948"/>
                    <a:pt x="53" y="943"/>
                  </a:cubicBezTo>
                  <a:cubicBezTo>
                    <a:pt x="374" y="653"/>
                    <a:pt x="665" y="332"/>
                    <a:pt x="955" y="41"/>
                  </a:cubicBezTo>
                  <a:cubicBezTo>
                    <a:pt x="975" y="22"/>
                    <a:pt x="967" y="1"/>
                    <a:pt x="94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6b77b90d66_0_0"/>
            <p:cNvSpPr/>
            <p:nvPr/>
          </p:nvSpPr>
          <p:spPr>
            <a:xfrm>
              <a:off x="1790222" y="3655961"/>
              <a:ext cx="40889" cy="49280"/>
            </a:xfrm>
            <a:custGeom>
              <a:avLst/>
              <a:gdLst/>
              <a:ahLst/>
              <a:cxnLst/>
              <a:rect l="l" t="t" r="r" b="b"/>
              <a:pathLst>
                <a:path w="1072" h="1292" extrusionOk="0">
                  <a:moveTo>
                    <a:pt x="1009" y="1"/>
                  </a:moveTo>
                  <a:cubicBezTo>
                    <a:pt x="1002" y="1"/>
                    <a:pt x="995" y="3"/>
                    <a:pt x="989" y="9"/>
                  </a:cubicBezTo>
                  <a:cubicBezTo>
                    <a:pt x="787" y="242"/>
                    <a:pt x="554" y="502"/>
                    <a:pt x="350" y="734"/>
                  </a:cubicBezTo>
                  <a:cubicBezTo>
                    <a:pt x="233" y="881"/>
                    <a:pt x="31" y="1055"/>
                    <a:pt x="1" y="1257"/>
                  </a:cubicBezTo>
                  <a:cubicBezTo>
                    <a:pt x="1" y="1275"/>
                    <a:pt x="20" y="1291"/>
                    <a:pt x="36" y="1291"/>
                  </a:cubicBezTo>
                  <a:cubicBezTo>
                    <a:pt x="48" y="1291"/>
                    <a:pt x="59" y="1282"/>
                    <a:pt x="59" y="1257"/>
                  </a:cubicBezTo>
                  <a:cubicBezTo>
                    <a:pt x="117" y="1055"/>
                    <a:pt x="380" y="823"/>
                    <a:pt x="496" y="648"/>
                  </a:cubicBezTo>
                  <a:cubicBezTo>
                    <a:pt x="670" y="444"/>
                    <a:pt x="873" y="270"/>
                    <a:pt x="1047" y="67"/>
                  </a:cubicBezTo>
                  <a:cubicBezTo>
                    <a:pt x="1071" y="43"/>
                    <a:pt x="1038" y="1"/>
                    <a:pt x="100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6b77b90d66_0_0"/>
            <p:cNvSpPr/>
            <p:nvPr/>
          </p:nvSpPr>
          <p:spPr>
            <a:xfrm>
              <a:off x="1834582" y="3684644"/>
              <a:ext cx="18575" cy="48975"/>
            </a:xfrm>
            <a:custGeom>
              <a:avLst/>
              <a:gdLst/>
              <a:ahLst/>
              <a:cxnLst/>
              <a:rect l="l" t="t" r="r" b="b"/>
              <a:pathLst>
                <a:path w="487" h="1284" extrusionOk="0">
                  <a:moveTo>
                    <a:pt x="449" y="0"/>
                  </a:moveTo>
                  <a:cubicBezTo>
                    <a:pt x="442" y="0"/>
                    <a:pt x="437" y="4"/>
                    <a:pt x="437" y="13"/>
                  </a:cubicBezTo>
                  <a:cubicBezTo>
                    <a:pt x="233" y="419"/>
                    <a:pt x="0" y="796"/>
                    <a:pt x="0" y="1261"/>
                  </a:cubicBezTo>
                  <a:cubicBezTo>
                    <a:pt x="0" y="1276"/>
                    <a:pt x="15" y="1284"/>
                    <a:pt x="29" y="1284"/>
                  </a:cubicBezTo>
                  <a:cubicBezTo>
                    <a:pt x="44" y="1284"/>
                    <a:pt x="58" y="1276"/>
                    <a:pt x="58" y="1261"/>
                  </a:cubicBezTo>
                  <a:cubicBezTo>
                    <a:pt x="88" y="826"/>
                    <a:pt x="291" y="447"/>
                    <a:pt x="465" y="41"/>
                  </a:cubicBezTo>
                  <a:cubicBezTo>
                    <a:pt x="486" y="21"/>
                    <a:pt x="464" y="0"/>
                    <a:pt x="44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6b77b90d66_0_0"/>
            <p:cNvSpPr/>
            <p:nvPr/>
          </p:nvSpPr>
          <p:spPr>
            <a:xfrm>
              <a:off x="1874479" y="3682127"/>
              <a:ext cx="16211" cy="66139"/>
            </a:xfrm>
            <a:custGeom>
              <a:avLst/>
              <a:gdLst/>
              <a:ahLst/>
              <a:cxnLst/>
              <a:rect l="l" t="t" r="r" b="b"/>
              <a:pathLst>
                <a:path w="425" h="1734" extrusionOk="0">
                  <a:moveTo>
                    <a:pt x="393" y="1"/>
                  </a:moveTo>
                  <a:cubicBezTo>
                    <a:pt x="379" y="1"/>
                    <a:pt x="361" y="8"/>
                    <a:pt x="349" y="21"/>
                  </a:cubicBezTo>
                  <a:cubicBezTo>
                    <a:pt x="263" y="339"/>
                    <a:pt x="174" y="660"/>
                    <a:pt x="116" y="978"/>
                  </a:cubicBezTo>
                  <a:cubicBezTo>
                    <a:pt x="58" y="1211"/>
                    <a:pt x="0" y="1473"/>
                    <a:pt x="88" y="1706"/>
                  </a:cubicBezTo>
                  <a:cubicBezTo>
                    <a:pt x="88" y="1734"/>
                    <a:pt x="88" y="1734"/>
                    <a:pt x="116" y="1734"/>
                  </a:cubicBezTo>
                  <a:lnTo>
                    <a:pt x="147" y="1734"/>
                  </a:lnTo>
                  <a:cubicBezTo>
                    <a:pt x="205" y="1706"/>
                    <a:pt x="174" y="1676"/>
                    <a:pt x="147" y="1676"/>
                  </a:cubicBezTo>
                  <a:cubicBezTo>
                    <a:pt x="58" y="1676"/>
                    <a:pt x="205" y="892"/>
                    <a:pt x="233" y="804"/>
                  </a:cubicBezTo>
                  <a:cubicBezTo>
                    <a:pt x="291" y="544"/>
                    <a:pt x="349" y="311"/>
                    <a:pt x="407" y="48"/>
                  </a:cubicBezTo>
                  <a:cubicBezTo>
                    <a:pt x="424" y="15"/>
                    <a:pt x="412" y="1"/>
                    <a:pt x="39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26b77b90d66_0_0"/>
            <p:cNvSpPr/>
            <p:nvPr/>
          </p:nvSpPr>
          <p:spPr>
            <a:xfrm>
              <a:off x="1982460" y="3725914"/>
              <a:ext cx="13960" cy="37761"/>
            </a:xfrm>
            <a:custGeom>
              <a:avLst/>
              <a:gdLst/>
              <a:ahLst/>
              <a:cxnLst/>
              <a:rect l="l" t="t" r="r" b="b"/>
              <a:pathLst>
                <a:path w="366" h="990" extrusionOk="0">
                  <a:moveTo>
                    <a:pt x="43" y="1"/>
                  </a:moveTo>
                  <a:cubicBezTo>
                    <a:pt x="22" y="1"/>
                    <a:pt x="1" y="17"/>
                    <a:pt x="17" y="35"/>
                  </a:cubicBezTo>
                  <a:cubicBezTo>
                    <a:pt x="47" y="179"/>
                    <a:pt x="75" y="295"/>
                    <a:pt x="105" y="442"/>
                  </a:cubicBezTo>
                  <a:cubicBezTo>
                    <a:pt x="133" y="616"/>
                    <a:pt x="191" y="790"/>
                    <a:pt x="279" y="965"/>
                  </a:cubicBezTo>
                  <a:cubicBezTo>
                    <a:pt x="288" y="983"/>
                    <a:pt x="299" y="989"/>
                    <a:pt x="311" y="989"/>
                  </a:cubicBezTo>
                  <a:cubicBezTo>
                    <a:pt x="338" y="989"/>
                    <a:pt x="365" y="955"/>
                    <a:pt x="365" y="934"/>
                  </a:cubicBezTo>
                  <a:lnTo>
                    <a:pt x="365" y="876"/>
                  </a:lnTo>
                  <a:cubicBezTo>
                    <a:pt x="307" y="760"/>
                    <a:pt x="249" y="616"/>
                    <a:pt x="191" y="469"/>
                  </a:cubicBezTo>
                  <a:cubicBezTo>
                    <a:pt x="191" y="442"/>
                    <a:pt x="191" y="383"/>
                    <a:pt x="163" y="353"/>
                  </a:cubicBezTo>
                  <a:lnTo>
                    <a:pt x="163" y="325"/>
                  </a:lnTo>
                  <a:cubicBezTo>
                    <a:pt x="133" y="237"/>
                    <a:pt x="105" y="151"/>
                    <a:pt x="75" y="93"/>
                  </a:cubicBezTo>
                  <a:cubicBezTo>
                    <a:pt x="191" y="93"/>
                    <a:pt x="191" y="35"/>
                    <a:pt x="75" y="35"/>
                  </a:cubicBezTo>
                  <a:cubicBezTo>
                    <a:pt x="75" y="10"/>
                    <a:pt x="59" y="1"/>
                    <a:pt x="4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6b77b90d66_0_0"/>
            <p:cNvSpPr/>
            <p:nvPr/>
          </p:nvSpPr>
          <p:spPr>
            <a:xfrm>
              <a:off x="1969759" y="3533639"/>
              <a:ext cx="12892" cy="62859"/>
            </a:xfrm>
            <a:custGeom>
              <a:avLst/>
              <a:gdLst/>
              <a:ahLst/>
              <a:cxnLst/>
              <a:rect l="l" t="t" r="r" b="b"/>
              <a:pathLst>
                <a:path w="338" h="1648" extrusionOk="0">
                  <a:moveTo>
                    <a:pt x="312" y="0"/>
                  </a:moveTo>
                  <a:cubicBezTo>
                    <a:pt x="302" y="0"/>
                    <a:pt x="292" y="7"/>
                    <a:pt x="292" y="20"/>
                  </a:cubicBezTo>
                  <a:cubicBezTo>
                    <a:pt x="175" y="339"/>
                    <a:pt x="117" y="659"/>
                    <a:pt x="59" y="978"/>
                  </a:cubicBezTo>
                  <a:cubicBezTo>
                    <a:pt x="59" y="1182"/>
                    <a:pt x="1" y="1443"/>
                    <a:pt x="89" y="1647"/>
                  </a:cubicBezTo>
                  <a:lnTo>
                    <a:pt x="147" y="1647"/>
                  </a:lnTo>
                  <a:cubicBezTo>
                    <a:pt x="147" y="1617"/>
                    <a:pt x="175" y="1617"/>
                    <a:pt x="175" y="1589"/>
                  </a:cubicBezTo>
                  <a:cubicBezTo>
                    <a:pt x="197" y="1568"/>
                    <a:pt x="188" y="1547"/>
                    <a:pt x="171" y="1547"/>
                  </a:cubicBezTo>
                  <a:cubicBezTo>
                    <a:pt x="164" y="1547"/>
                    <a:pt x="156" y="1551"/>
                    <a:pt x="147" y="1559"/>
                  </a:cubicBezTo>
                  <a:cubicBezTo>
                    <a:pt x="146" y="1560"/>
                    <a:pt x="145" y="1561"/>
                    <a:pt x="143" y="1561"/>
                  </a:cubicBezTo>
                  <a:cubicBezTo>
                    <a:pt x="117" y="1561"/>
                    <a:pt x="117" y="1296"/>
                    <a:pt x="117" y="1240"/>
                  </a:cubicBezTo>
                  <a:cubicBezTo>
                    <a:pt x="117" y="1124"/>
                    <a:pt x="117" y="978"/>
                    <a:pt x="147" y="862"/>
                  </a:cubicBezTo>
                  <a:cubicBezTo>
                    <a:pt x="175" y="571"/>
                    <a:pt x="264" y="311"/>
                    <a:pt x="322" y="48"/>
                  </a:cubicBezTo>
                  <a:cubicBezTo>
                    <a:pt x="338" y="14"/>
                    <a:pt x="325" y="0"/>
                    <a:pt x="31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6b77b90d66_0_0"/>
            <p:cNvSpPr/>
            <p:nvPr/>
          </p:nvSpPr>
          <p:spPr>
            <a:xfrm>
              <a:off x="1987495" y="3560110"/>
              <a:ext cx="3433" cy="37189"/>
            </a:xfrm>
            <a:custGeom>
              <a:avLst/>
              <a:gdLst/>
              <a:ahLst/>
              <a:cxnLst/>
              <a:rect l="l" t="t" r="r" b="b"/>
              <a:pathLst>
                <a:path w="90" h="975" extrusionOk="0">
                  <a:moveTo>
                    <a:pt x="60" y="1"/>
                  </a:moveTo>
                  <a:cubicBezTo>
                    <a:pt x="46" y="1"/>
                    <a:pt x="31" y="8"/>
                    <a:pt x="31" y="23"/>
                  </a:cubicBezTo>
                  <a:cubicBezTo>
                    <a:pt x="1" y="314"/>
                    <a:pt x="1" y="632"/>
                    <a:pt x="1" y="953"/>
                  </a:cubicBezTo>
                  <a:cubicBezTo>
                    <a:pt x="1" y="967"/>
                    <a:pt x="15" y="974"/>
                    <a:pt x="30" y="974"/>
                  </a:cubicBezTo>
                  <a:cubicBezTo>
                    <a:pt x="44" y="974"/>
                    <a:pt x="59" y="967"/>
                    <a:pt x="59" y="953"/>
                  </a:cubicBezTo>
                  <a:cubicBezTo>
                    <a:pt x="59" y="632"/>
                    <a:pt x="59" y="314"/>
                    <a:pt x="89" y="23"/>
                  </a:cubicBezTo>
                  <a:cubicBezTo>
                    <a:pt x="89" y="8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26b77b90d66_0_0"/>
            <p:cNvSpPr/>
            <p:nvPr/>
          </p:nvSpPr>
          <p:spPr>
            <a:xfrm>
              <a:off x="1998594" y="3554617"/>
              <a:ext cx="7514" cy="44512"/>
            </a:xfrm>
            <a:custGeom>
              <a:avLst/>
              <a:gdLst/>
              <a:ahLst/>
              <a:cxnLst/>
              <a:rect l="l" t="t" r="r" b="b"/>
              <a:pathLst>
                <a:path w="197" h="1167" extrusionOk="0">
                  <a:moveTo>
                    <a:pt x="88" y="0"/>
                  </a:moveTo>
                  <a:cubicBezTo>
                    <a:pt x="73" y="0"/>
                    <a:pt x="59" y="7"/>
                    <a:pt x="59" y="21"/>
                  </a:cubicBezTo>
                  <a:cubicBezTo>
                    <a:pt x="59" y="284"/>
                    <a:pt x="31" y="544"/>
                    <a:pt x="59" y="807"/>
                  </a:cubicBezTo>
                  <a:cubicBezTo>
                    <a:pt x="59" y="923"/>
                    <a:pt x="59" y="1067"/>
                    <a:pt x="147" y="1155"/>
                  </a:cubicBezTo>
                  <a:cubicBezTo>
                    <a:pt x="147" y="1163"/>
                    <a:pt x="152" y="1167"/>
                    <a:pt x="158" y="1167"/>
                  </a:cubicBezTo>
                  <a:cubicBezTo>
                    <a:pt x="173" y="1167"/>
                    <a:pt x="196" y="1147"/>
                    <a:pt x="175" y="1125"/>
                  </a:cubicBezTo>
                  <a:cubicBezTo>
                    <a:pt x="0" y="835"/>
                    <a:pt x="89" y="342"/>
                    <a:pt x="117" y="21"/>
                  </a:cubicBezTo>
                  <a:cubicBezTo>
                    <a:pt x="117" y="7"/>
                    <a:pt x="102" y="0"/>
                    <a:pt x="8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26b77b90d66_0_0"/>
            <p:cNvSpPr/>
            <p:nvPr/>
          </p:nvSpPr>
          <p:spPr>
            <a:xfrm>
              <a:off x="2015797" y="3578113"/>
              <a:ext cx="3929" cy="20025"/>
            </a:xfrm>
            <a:custGeom>
              <a:avLst/>
              <a:gdLst/>
              <a:ahLst/>
              <a:cxnLst/>
              <a:rect l="l" t="t" r="r" b="b"/>
              <a:pathLst>
                <a:path w="103" h="525" extrusionOk="0">
                  <a:moveTo>
                    <a:pt x="33" y="1"/>
                  </a:moveTo>
                  <a:cubicBezTo>
                    <a:pt x="15" y="1"/>
                    <a:pt x="0" y="15"/>
                    <a:pt x="14" y="44"/>
                  </a:cubicBezTo>
                  <a:lnTo>
                    <a:pt x="14" y="481"/>
                  </a:lnTo>
                  <a:cubicBezTo>
                    <a:pt x="14" y="510"/>
                    <a:pt x="36" y="525"/>
                    <a:pt x="58" y="525"/>
                  </a:cubicBezTo>
                  <a:cubicBezTo>
                    <a:pt x="81" y="525"/>
                    <a:pt x="103" y="510"/>
                    <a:pt x="103" y="481"/>
                  </a:cubicBezTo>
                  <a:cubicBezTo>
                    <a:pt x="72" y="335"/>
                    <a:pt x="72" y="191"/>
                    <a:pt x="72" y="44"/>
                  </a:cubicBezTo>
                  <a:cubicBezTo>
                    <a:pt x="72" y="15"/>
                    <a:pt x="51" y="1"/>
                    <a:pt x="3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26b77b90d66_0_0"/>
            <p:cNvSpPr/>
            <p:nvPr/>
          </p:nvSpPr>
          <p:spPr>
            <a:xfrm>
              <a:off x="1861167" y="3631779"/>
              <a:ext cx="25136" cy="55650"/>
            </a:xfrm>
            <a:custGeom>
              <a:avLst/>
              <a:gdLst/>
              <a:ahLst/>
              <a:cxnLst/>
              <a:rect l="l" t="t" r="r" b="b"/>
              <a:pathLst>
                <a:path w="659" h="1459" extrusionOk="0">
                  <a:moveTo>
                    <a:pt x="622" y="1"/>
                  </a:moveTo>
                  <a:cubicBezTo>
                    <a:pt x="608" y="1"/>
                    <a:pt x="593" y="10"/>
                    <a:pt x="582" y="32"/>
                  </a:cubicBezTo>
                  <a:cubicBezTo>
                    <a:pt x="349" y="469"/>
                    <a:pt x="89" y="904"/>
                    <a:pt x="0" y="1399"/>
                  </a:cubicBezTo>
                  <a:cubicBezTo>
                    <a:pt x="0" y="1434"/>
                    <a:pt x="22" y="1459"/>
                    <a:pt x="39" y="1459"/>
                  </a:cubicBezTo>
                  <a:cubicBezTo>
                    <a:pt x="50" y="1459"/>
                    <a:pt x="59" y="1449"/>
                    <a:pt x="59" y="1427"/>
                  </a:cubicBezTo>
                  <a:cubicBezTo>
                    <a:pt x="147" y="934"/>
                    <a:pt x="407" y="497"/>
                    <a:pt x="640" y="62"/>
                  </a:cubicBezTo>
                  <a:cubicBezTo>
                    <a:pt x="659" y="26"/>
                    <a:pt x="643" y="1"/>
                    <a:pt x="62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26b77b90d66_0_0"/>
            <p:cNvSpPr/>
            <p:nvPr/>
          </p:nvSpPr>
          <p:spPr>
            <a:xfrm>
              <a:off x="1891147" y="3657754"/>
              <a:ext cx="7743" cy="36769"/>
            </a:xfrm>
            <a:custGeom>
              <a:avLst/>
              <a:gdLst/>
              <a:ahLst/>
              <a:cxnLst/>
              <a:rect l="l" t="t" r="r" b="b"/>
              <a:pathLst>
                <a:path w="203" h="964" extrusionOk="0">
                  <a:moveTo>
                    <a:pt x="161" y="0"/>
                  </a:moveTo>
                  <a:cubicBezTo>
                    <a:pt x="145" y="0"/>
                    <a:pt x="128" y="8"/>
                    <a:pt x="116" y="20"/>
                  </a:cubicBezTo>
                  <a:cubicBezTo>
                    <a:pt x="58" y="311"/>
                    <a:pt x="28" y="629"/>
                    <a:pt x="0" y="920"/>
                  </a:cubicBezTo>
                  <a:cubicBezTo>
                    <a:pt x="0" y="949"/>
                    <a:pt x="15" y="963"/>
                    <a:pt x="33" y="963"/>
                  </a:cubicBezTo>
                  <a:cubicBezTo>
                    <a:pt x="51" y="963"/>
                    <a:pt x="72" y="949"/>
                    <a:pt x="86" y="920"/>
                  </a:cubicBezTo>
                  <a:cubicBezTo>
                    <a:pt x="86" y="629"/>
                    <a:pt x="144" y="339"/>
                    <a:pt x="202" y="48"/>
                  </a:cubicBezTo>
                  <a:cubicBezTo>
                    <a:pt x="202" y="14"/>
                    <a:pt x="183" y="0"/>
                    <a:pt x="16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26b77b90d66_0_0"/>
            <p:cNvSpPr/>
            <p:nvPr/>
          </p:nvSpPr>
          <p:spPr>
            <a:xfrm>
              <a:off x="2019687" y="3750439"/>
              <a:ext cx="3318" cy="3433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1" y="1"/>
                  </a:moveTo>
                  <a:lnTo>
                    <a:pt x="1" y="89"/>
                  </a:lnTo>
                  <a:cubicBezTo>
                    <a:pt x="87" y="89"/>
                    <a:pt x="87" y="1"/>
                    <a:pt x="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26b77b90d66_0_0"/>
            <p:cNvSpPr/>
            <p:nvPr/>
          </p:nvSpPr>
          <p:spPr>
            <a:xfrm>
              <a:off x="2221384" y="3571209"/>
              <a:ext cx="12206" cy="65186"/>
            </a:xfrm>
            <a:custGeom>
              <a:avLst/>
              <a:gdLst/>
              <a:ahLst/>
              <a:cxnLst/>
              <a:rect l="l" t="t" r="r" b="b"/>
              <a:pathLst>
                <a:path w="320" h="1709" extrusionOk="0">
                  <a:moveTo>
                    <a:pt x="276" y="0"/>
                  </a:moveTo>
                  <a:cubicBezTo>
                    <a:pt x="255" y="0"/>
                    <a:pt x="233" y="8"/>
                    <a:pt x="233" y="23"/>
                  </a:cubicBezTo>
                  <a:cubicBezTo>
                    <a:pt x="261" y="283"/>
                    <a:pt x="261" y="574"/>
                    <a:pt x="233" y="837"/>
                  </a:cubicBezTo>
                  <a:cubicBezTo>
                    <a:pt x="233" y="1011"/>
                    <a:pt x="261" y="1562"/>
                    <a:pt x="29" y="1650"/>
                  </a:cubicBezTo>
                  <a:cubicBezTo>
                    <a:pt x="1" y="1650"/>
                    <a:pt x="1" y="1708"/>
                    <a:pt x="59" y="1708"/>
                  </a:cubicBezTo>
                  <a:cubicBezTo>
                    <a:pt x="261" y="1650"/>
                    <a:pt x="261" y="1360"/>
                    <a:pt x="291" y="1185"/>
                  </a:cubicBezTo>
                  <a:cubicBezTo>
                    <a:pt x="319" y="806"/>
                    <a:pt x="319" y="430"/>
                    <a:pt x="319" y="23"/>
                  </a:cubicBezTo>
                  <a:cubicBezTo>
                    <a:pt x="319" y="8"/>
                    <a:pt x="298" y="0"/>
                    <a:pt x="27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26b77b90d66_0_0"/>
            <p:cNvSpPr/>
            <p:nvPr/>
          </p:nvSpPr>
          <p:spPr>
            <a:xfrm>
              <a:off x="2204945" y="3592569"/>
              <a:ext cx="9841" cy="46305"/>
            </a:xfrm>
            <a:custGeom>
              <a:avLst/>
              <a:gdLst/>
              <a:ahLst/>
              <a:cxnLst/>
              <a:rect l="l" t="t" r="r" b="b"/>
              <a:pathLst>
                <a:path w="258" h="1214" extrusionOk="0">
                  <a:moveTo>
                    <a:pt x="228" y="0"/>
                  </a:moveTo>
                  <a:cubicBezTo>
                    <a:pt x="214" y="0"/>
                    <a:pt x="199" y="15"/>
                    <a:pt x="199" y="44"/>
                  </a:cubicBezTo>
                  <a:cubicBezTo>
                    <a:pt x="199" y="218"/>
                    <a:pt x="199" y="393"/>
                    <a:pt x="169" y="567"/>
                  </a:cubicBezTo>
                  <a:cubicBezTo>
                    <a:pt x="169" y="711"/>
                    <a:pt x="141" y="1060"/>
                    <a:pt x="25" y="1148"/>
                  </a:cubicBezTo>
                  <a:cubicBezTo>
                    <a:pt x="0" y="1171"/>
                    <a:pt x="34" y="1214"/>
                    <a:pt x="48" y="1214"/>
                  </a:cubicBezTo>
                  <a:cubicBezTo>
                    <a:pt x="51" y="1214"/>
                    <a:pt x="53" y="1211"/>
                    <a:pt x="53" y="1206"/>
                  </a:cubicBezTo>
                  <a:cubicBezTo>
                    <a:pt x="199" y="1090"/>
                    <a:pt x="199" y="944"/>
                    <a:pt x="199" y="800"/>
                  </a:cubicBezTo>
                  <a:cubicBezTo>
                    <a:pt x="227" y="537"/>
                    <a:pt x="257" y="277"/>
                    <a:pt x="257" y="44"/>
                  </a:cubicBezTo>
                  <a:cubicBezTo>
                    <a:pt x="257" y="15"/>
                    <a:pt x="243" y="0"/>
                    <a:pt x="2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6b77b90d66_0_0"/>
            <p:cNvSpPr/>
            <p:nvPr/>
          </p:nvSpPr>
          <p:spPr>
            <a:xfrm>
              <a:off x="2182784" y="3605118"/>
              <a:ext cx="19338" cy="37113"/>
            </a:xfrm>
            <a:custGeom>
              <a:avLst/>
              <a:gdLst/>
              <a:ahLst/>
              <a:cxnLst/>
              <a:rect l="l" t="t" r="r" b="b"/>
              <a:pathLst>
                <a:path w="507" h="973" extrusionOk="0">
                  <a:moveTo>
                    <a:pt x="462" y="0"/>
                  </a:moveTo>
                  <a:cubicBezTo>
                    <a:pt x="447" y="0"/>
                    <a:pt x="432" y="9"/>
                    <a:pt x="432" y="34"/>
                  </a:cubicBezTo>
                  <a:cubicBezTo>
                    <a:pt x="401" y="208"/>
                    <a:pt x="343" y="354"/>
                    <a:pt x="285" y="529"/>
                  </a:cubicBezTo>
                  <a:cubicBezTo>
                    <a:pt x="227" y="673"/>
                    <a:pt x="169" y="847"/>
                    <a:pt x="25" y="935"/>
                  </a:cubicBezTo>
                  <a:cubicBezTo>
                    <a:pt x="1" y="935"/>
                    <a:pt x="15" y="972"/>
                    <a:pt x="36" y="972"/>
                  </a:cubicBezTo>
                  <a:cubicBezTo>
                    <a:pt x="41" y="972"/>
                    <a:pt x="47" y="970"/>
                    <a:pt x="53" y="963"/>
                  </a:cubicBezTo>
                  <a:cubicBezTo>
                    <a:pt x="199" y="905"/>
                    <a:pt x="227" y="789"/>
                    <a:pt x="315" y="645"/>
                  </a:cubicBezTo>
                  <a:cubicBezTo>
                    <a:pt x="401" y="440"/>
                    <a:pt x="460" y="238"/>
                    <a:pt x="490" y="34"/>
                  </a:cubicBezTo>
                  <a:cubicBezTo>
                    <a:pt x="506" y="17"/>
                    <a:pt x="484" y="0"/>
                    <a:pt x="46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6b77b90d66_0_0"/>
            <p:cNvSpPr/>
            <p:nvPr/>
          </p:nvSpPr>
          <p:spPr>
            <a:xfrm>
              <a:off x="2168633" y="3620069"/>
              <a:ext cx="11290" cy="30323"/>
            </a:xfrm>
            <a:custGeom>
              <a:avLst/>
              <a:gdLst/>
              <a:ahLst/>
              <a:cxnLst/>
              <a:rect l="l" t="t" r="r" b="b"/>
              <a:pathLst>
                <a:path w="296" h="795" extrusionOk="0">
                  <a:moveTo>
                    <a:pt x="252" y="0"/>
                  </a:moveTo>
                  <a:cubicBezTo>
                    <a:pt x="237" y="0"/>
                    <a:pt x="222" y="8"/>
                    <a:pt x="222" y="20"/>
                  </a:cubicBezTo>
                  <a:cubicBezTo>
                    <a:pt x="163" y="281"/>
                    <a:pt x="75" y="513"/>
                    <a:pt x="17" y="746"/>
                  </a:cubicBezTo>
                  <a:cubicBezTo>
                    <a:pt x="1" y="780"/>
                    <a:pt x="14" y="794"/>
                    <a:pt x="34" y="794"/>
                  </a:cubicBezTo>
                  <a:cubicBezTo>
                    <a:pt x="47" y="794"/>
                    <a:pt x="64" y="787"/>
                    <a:pt x="75" y="776"/>
                  </a:cubicBezTo>
                  <a:cubicBezTo>
                    <a:pt x="133" y="543"/>
                    <a:pt x="222" y="281"/>
                    <a:pt x="280" y="48"/>
                  </a:cubicBezTo>
                  <a:cubicBezTo>
                    <a:pt x="296" y="15"/>
                    <a:pt x="274" y="0"/>
                    <a:pt x="25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26b77b90d66_0_0"/>
            <p:cNvSpPr/>
            <p:nvPr/>
          </p:nvSpPr>
          <p:spPr>
            <a:xfrm>
              <a:off x="2179580" y="3486991"/>
              <a:ext cx="16325" cy="76705"/>
            </a:xfrm>
            <a:custGeom>
              <a:avLst/>
              <a:gdLst/>
              <a:ahLst/>
              <a:cxnLst/>
              <a:rect l="l" t="t" r="r" b="b"/>
              <a:pathLst>
                <a:path w="428" h="2011" extrusionOk="0">
                  <a:moveTo>
                    <a:pt x="312" y="0"/>
                  </a:moveTo>
                  <a:cubicBezTo>
                    <a:pt x="298" y="0"/>
                    <a:pt x="283" y="8"/>
                    <a:pt x="283" y="23"/>
                  </a:cubicBezTo>
                  <a:cubicBezTo>
                    <a:pt x="311" y="632"/>
                    <a:pt x="369" y="1387"/>
                    <a:pt x="21" y="1968"/>
                  </a:cubicBezTo>
                  <a:cubicBezTo>
                    <a:pt x="1" y="1990"/>
                    <a:pt x="24" y="2010"/>
                    <a:pt x="40" y="2010"/>
                  </a:cubicBezTo>
                  <a:cubicBezTo>
                    <a:pt x="46" y="2010"/>
                    <a:pt x="51" y="2007"/>
                    <a:pt x="51" y="1999"/>
                  </a:cubicBezTo>
                  <a:cubicBezTo>
                    <a:pt x="427" y="1417"/>
                    <a:pt x="369" y="662"/>
                    <a:pt x="341" y="23"/>
                  </a:cubicBezTo>
                  <a:cubicBezTo>
                    <a:pt x="341" y="8"/>
                    <a:pt x="327" y="0"/>
                    <a:pt x="31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26b77b90d66_0_0"/>
            <p:cNvSpPr/>
            <p:nvPr/>
          </p:nvSpPr>
          <p:spPr>
            <a:xfrm>
              <a:off x="2156161" y="3510258"/>
              <a:ext cx="20940" cy="64346"/>
            </a:xfrm>
            <a:custGeom>
              <a:avLst/>
              <a:gdLst/>
              <a:ahLst/>
              <a:cxnLst/>
              <a:rect l="l" t="t" r="r" b="b"/>
              <a:pathLst>
                <a:path w="549" h="1687" extrusionOk="0">
                  <a:moveTo>
                    <a:pt x="516" y="1"/>
                  </a:moveTo>
                  <a:cubicBezTo>
                    <a:pt x="497" y="1"/>
                    <a:pt x="475" y="8"/>
                    <a:pt x="460" y="22"/>
                  </a:cubicBezTo>
                  <a:cubicBezTo>
                    <a:pt x="460" y="312"/>
                    <a:pt x="432" y="603"/>
                    <a:pt x="344" y="893"/>
                  </a:cubicBezTo>
                  <a:cubicBezTo>
                    <a:pt x="286" y="1156"/>
                    <a:pt x="228" y="1447"/>
                    <a:pt x="26" y="1621"/>
                  </a:cubicBezTo>
                  <a:cubicBezTo>
                    <a:pt x="1" y="1644"/>
                    <a:pt x="35" y="1686"/>
                    <a:pt x="65" y="1686"/>
                  </a:cubicBezTo>
                  <a:cubicBezTo>
                    <a:pt x="72" y="1686"/>
                    <a:pt x="78" y="1684"/>
                    <a:pt x="84" y="1679"/>
                  </a:cubicBezTo>
                  <a:cubicBezTo>
                    <a:pt x="286" y="1505"/>
                    <a:pt x="344" y="1242"/>
                    <a:pt x="402" y="1010"/>
                  </a:cubicBezTo>
                  <a:cubicBezTo>
                    <a:pt x="490" y="691"/>
                    <a:pt x="518" y="370"/>
                    <a:pt x="549" y="22"/>
                  </a:cubicBezTo>
                  <a:cubicBezTo>
                    <a:pt x="549" y="8"/>
                    <a:pt x="534" y="1"/>
                    <a:pt x="5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26b77b90d66_0_0"/>
            <p:cNvSpPr/>
            <p:nvPr/>
          </p:nvSpPr>
          <p:spPr>
            <a:xfrm>
              <a:off x="2140789" y="3529749"/>
              <a:ext cx="21856" cy="52751"/>
            </a:xfrm>
            <a:custGeom>
              <a:avLst/>
              <a:gdLst/>
              <a:ahLst/>
              <a:cxnLst/>
              <a:rect l="l" t="t" r="r" b="b"/>
              <a:pathLst>
                <a:path w="573" h="1383" extrusionOk="0">
                  <a:moveTo>
                    <a:pt x="537" y="1"/>
                  </a:moveTo>
                  <a:cubicBezTo>
                    <a:pt x="525" y="1"/>
                    <a:pt x="515" y="9"/>
                    <a:pt x="515" y="34"/>
                  </a:cubicBezTo>
                  <a:cubicBezTo>
                    <a:pt x="398" y="471"/>
                    <a:pt x="312" y="936"/>
                    <a:pt x="22" y="1342"/>
                  </a:cubicBezTo>
                  <a:cubicBezTo>
                    <a:pt x="1" y="1362"/>
                    <a:pt x="23" y="1383"/>
                    <a:pt x="38" y="1383"/>
                  </a:cubicBezTo>
                  <a:cubicBezTo>
                    <a:pt x="45" y="1383"/>
                    <a:pt x="50" y="1379"/>
                    <a:pt x="50" y="1370"/>
                  </a:cubicBezTo>
                  <a:cubicBezTo>
                    <a:pt x="370" y="994"/>
                    <a:pt x="456" y="499"/>
                    <a:pt x="573" y="34"/>
                  </a:cubicBezTo>
                  <a:cubicBezTo>
                    <a:pt x="573" y="18"/>
                    <a:pt x="553" y="1"/>
                    <a:pt x="53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6b77b90d66_0_0"/>
            <p:cNvSpPr/>
            <p:nvPr/>
          </p:nvSpPr>
          <p:spPr>
            <a:xfrm>
              <a:off x="2126524" y="3551337"/>
              <a:ext cx="10184" cy="29255"/>
            </a:xfrm>
            <a:custGeom>
              <a:avLst/>
              <a:gdLst/>
              <a:ahLst/>
              <a:cxnLst/>
              <a:rect l="l" t="t" r="r" b="b"/>
              <a:pathLst>
                <a:path w="267" h="767" extrusionOk="0">
                  <a:moveTo>
                    <a:pt x="235" y="1"/>
                  </a:moveTo>
                  <a:cubicBezTo>
                    <a:pt x="221" y="1"/>
                    <a:pt x="204" y="8"/>
                    <a:pt x="191" y="21"/>
                  </a:cubicBezTo>
                  <a:lnTo>
                    <a:pt x="17" y="718"/>
                  </a:lnTo>
                  <a:cubicBezTo>
                    <a:pt x="1" y="752"/>
                    <a:pt x="14" y="766"/>
                    <a:pt x="33" y="766"/>
                  </a:cubicBezTo>
                  <a:cubicBezTo>
                    <a:pt x="46" y="766"/>
                    <a:pt x="63" y="759"/>
                    <a:pt x="75" y="746"/>
                  </a:cubicBezTo>
                  <a:cubicBezTo>
                    <a:pt x="133" y="514"/>
                    <a:pt x="221" y="281"/>
                    <a:pt x="249" y="49"/>
                  </a:cubicBezTo>
                  <a:cubicBezTo>
                    <a:pt x="267" y="15"/>
                    <a:pt x="255" y="1"/>
                    <a:pt x="23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6b77b90d66_0_0"/>
            <p:cNvSpPr/>
            <p:nvPr/>
          </p:nvSpPr>
          <p:spPr>
            <a:xfrm>
              <a:off x="1962054" y="3439695"/>
              <a:ext cx="28874" cy="45695"/>
            </a:xfrm>
            <a:custGeom>
              <a:avLst/>
              <a:gdLst/>
              <a:ahLst/>
              <a:cxnLst/>
              <a:rect l="l" t="t" r="r" b="b"/>
              <a:pathLst>
                <a:path w="757" h="1198" extrusionOk="0">
                  <a:moveTo>
                    <a:pt x="722" y="1"/>
                  </a:moveTo>
                  <a:cubicBezTo>
                    <a:pt x="714" y="1"/>
                    <a:pt x="706" y="4"/>
                    <a:pt x="698" y="12"/>
                  </a:cubicBezTo>
                  <a:cubicBezTo>
                    <a:pt x="435" y="361"/>
                    <a:pt x="145" y="740"/>
                    <a:pt x="1" y="1174"/>
                  </a:cubicBezTo>
                  <a:cubicBezTo>
                    <a:pt x="1" y="1190"/>
                    <a:pt x="15" y="1197"/>
                    <a:pt x="30" y="1197"/>
                  </a:cubicBezTo>
                  <a:cubicBezTo>
                    <a:pt x="44" y="1197"/>
                    <a:pt x="59" y="1190"/>
                    <a:pt x="59" y="1174"/>
                  </a:cubicBezTo>
                  <a:cubicBezTo>
                    <a:pt x="203" y="768"/>
                    <a:pt x="494" y="391"/>
                    <a:pt x="756" y="42"/>
                  </a:cubicBezTo>
                  <a:cubicBezTo>
                    <a:pt x="756" y="21"/>
                    <a:pt x="741" y="1"/>
                    <a:pt x="72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6b77b90d66_0_0"/>
            <p:cNvSpPr/>
            <p:nvPr/>
          </p:nvSpPr>
          <p:spPr>
            <a:xfrm>
              <a:off x="1969263" y="3442060"/>
              <a:ext cx="23648" cy="52980"/>
            </a:xfrm>
            <a:custGeom>
              <a:avLst/>
              <a:gdLst/>
              <a:ahLst/>
              <a:cxnLst/>
              <a:rect l="l" t="t" r="r" b="b"/>
              <a:pathLst>
                <a:path w="620" h="1389" extrusionOk="0">
                  <a:moveTo>
                    <a:pt x="572" y="1"/>
                  </a:moveTo>
                  <a:cubicBezTo>
                    <a:pt x="569" y="1"/>
                    <a:pt x="567" y="3"/>
                    <a:pt x="567" y="8"/>
                  </a:cubicBezTo>
                  <a:cubicBezTo>
                    <a:pt x="246" y="415"/>
                    <a:pt x="44" y="852"/>
                    <a:pt x="14" y="1345"/>
                  </a:cubicBezTo>
                  <a:cubicBezTo>
                    <a:pt x="0" y="1374"/>
                    <a:pt x="15" y="1388"/>
                    <a:pt x="33" y="1388"/>
                  </a:cubicBezTo>
                  <a:cubicBezTo>
                    <a:pt x="51" y="1388"/>
                    <a:pt x="72" y="1374"/>
                    <a:pt x="72" y="1345"/>
                  </a:cubicBezTo>
                  <a:cubicBezTo>
                    <a:pt x="102" y="852"/>
                    <a:pt x="305" y="445"/>
                    <a:pt x="595" y="66"/>
                  </a:cubicBezTo>
                  <a:cubicBezTo>
                    <a:pt x="620" y="44"/>
                    <a:pt x="586" y="1"/>
                    <a:pt x="57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6b77b90d66_0_0"/>
            <p:cNvSpPr/>
            <p:nvPr/>
          </p:nvSpPr>
          <p:spPr>
            <a:xfrm>
              <a:off x="1985283" y="3452358"/>
              <a:ext cx="22199" cy="47411"/>
            </a:xfrm>
            <a:custGeom>
              <a:avLst/>
              <a:gdLst/>
              <a:ahLst/>
              <a:cxnLst/>
              <a:rect l="l" t="t" r="r" b="b"/>
              <a:pathLst>
                <a:path w="582" h="1243" extrusionOk="0">
                  <a:moveTo>
                    <a:pt x="582" y="1"/>
                  </a:moveTo>
                  <a:lnTo>
                    <a:pt x="582" y="1"/>
                  </a:lnTo>
                  <a:cubicBezTo>
                    <a:pt x="349" y="378"/>
                    <a:pt x="59" y="784"/>
                    <a:pt x="1" y="1221"/>
                  </a:cubicBezTo>
                  <a:cubicBezTo>
                    <a:pt x="1" y="1235"/>
                    <a:pt x="15" y="1242"/>
                    <a:pt x="30" y="1242"/>
                  </a:cubicBezTo>
                  <a:cubicBezTo>
                    <a:pt x="44" y="1242"/>
                    <a:pt x="59" y="1235"/>
                    <a:pt x="59" y="1221"/>
                  </a:cubicBezTo>
                  <a:cubicBezTo>
                    <a:pt x="89" y="784"/>
                    <a:pt x="380" y="378"/>
                    <a:pt x="58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6b77b90d66_0_0"/>
            <p:cNvSpPr/>
            <p:nvPr/>
          </p:nvSpPr>
          <p:spPr>
            <a:xfrm>
              <a:off x="1995772" y="3481575"/>
              <a:ext cx="9078" cy="19758"/>
            </a:xfrm>
            <a:custGeom>
              <a:avLst/>
              <a:gdLst/>
              <a:ahLst/>
              <a:cxnLst/>
              <a:rect l="l" t="t" r="r" b="b"/>
              <a:pathLst>
                <a:path w="238" h="518" extrusionOk="0">
                  <a:moveTo>
                    <a:pt x="192" y="0"/>
                  </a:moveTo>
                  <a:cubicBezTo>
                    <a:pt x="177" y="0"/>
                    <a:pt x="163" y="7"/>
                    <a:pt x="163" y="18"/>
                  </a:cubicBezTo>
                  <a:lnTo>
                    <a:pt x="16" y="483"/>
                  </a:lnTo>
                  <a:cubicBezTo>
                    <a:pt x="0" y="501"/>
                    <a:pt x="22" y="517"/>
                    <a:pt x="43" y="517"/>
                  </a:cubicBezTo>
                  <a:cubicBezTo>
                    <a:pt x="59" y="517"/>
                    <a:pt x="74" y="508"/>
                    <a:pt x="74" y="483"/>
                  </a:cubicBezTo>
                  <a:cubicBezTo>
                    <a:pt x="133" y="339"/>
                    <a:pt x="163" y="193"/>
                    <a:pt x="221" y="49"/>
                  </a:cubicBezTo>
                  <a:cubicBezTo>
                    <a:pt x="237" y="14"/>
                    <a:pt x="214" y="0"/>
                    <a:pt x="19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6b77b90d66_0_0"/>
            <p:cNvSpPr/>
            <p:nvPr/>
          </p:nvSpPr>
          <p:spPr>
            <a:xfrm>
              <a:off x="1763637" y="3724998"/>
              <a:ext cx="26623" cy="35206"/>
            </a:xfrm>
            <a:custGeom>
              <a:avLst/>
              <a:gdLst/>
              <a:ahLst/>
              <a:cxnLst/>
              <a:rect l="l" t="t" r="r" b="b"/>
              <a:pathLst>
                <a:path w="698" h="923" extrusionOk="0">
                  <a:moveTo>
                    <a:pt x="612" y="1"/>
                  </a:moveTo>
                  <a:cubicBezTo>
                    <a:pt x="524" y="87"/>
                    <a:pt x="407" y="175"/>
                    <a:pt x="291" y="261"/>
                  </a:cubicBezTo>
                  <a:cubicBezTo>
                    <a:pt x="321" y="233"/>
                    <a:pt x="321" y="233"/>
                    <a:pt x="321" y="203"/>
                  </a:cubicBezTo>
                  <a:cubicBezTo>
                    <a:pt x="321" y="187"/>
                    <a:pt x="302" y="170"/>
                    <a:pt x="285" y="170"/>
                  </a:cubicBezTo>
                  <a:cubicBezTo>
                    <a:pt x="273" y="170"/>
                    <a:pt x="263" y="179"/>
                    <a:pt x="263" y="203"/>
                  </a:cubicBezTo>
                  <a:cubicBezTo>
                    <a:pt x="263" y="233"/>
                    <a:pt x="233" y="261"/>
                    <a:pt x="233" y="319"/>
                  </a:cubicBezTo>
                  <a:cubicBezTo>
                    <a:pt x="147" y="377"/>
                    <a:pt x="89" y="466"/>
                    <a:pt x="1" y="552"/>
                  </a:cubicBezTo>
                  <a:cubicBezTo>
                    <a:pt x="1" y="576"/>
                    <a:pt x="20" y="618"/>
                    <a:pt x="42" y="618"/>
                  </a:cubicBezTo>
                  <a:cubicBezTo>
                    <a:pt x="48" y="618"/>
                    <a:pt x="53" y="616"/>
                    <a:pt x="59" y="610"/>
                  </a:cubicBezTo>
                  <a:cubicBezTo>
                    <a:pt x="89" y="610"/>
                    <a:pt x="89" y="582"/>
                    <a:pt x="117" y="582"/>
                  </a:cubicBezTo>
                  <a:cubicBezTo>
                    <a:pt x="147" y="552"/>
                    <a:pt x="147" y="552"/>
                    <a:pt x="117" y="524"/>
                  </a:cubicBezTo>
                  <a:lnTo>
                    <a:pt x="205" y="435"/>
                  </a:lnTo>
                  <a:lnTo>
                    <a:pt x="205" y="435"/>
                  </a:lnTo>
                  <a:cubicBezTo>
                    <a:pt x="175" y="582"/>
                    <a:pt x="147" y="726"/>
                    <a:pt x="147" y="900"/>
                  </a:cubicBezTo>
                  <a:cubicBezTo>
                    <a:pt x="147" y="915"/>
                    <a:pt x="162" y="923"/>
                    <a:pt x="176" y="923"/>
                  </a:cubicBezTo>
                  <a:cubicBezTo>
                    <a:pt x="191" y="923"/>
                    <a:pt x="205" y="915"/>
                    <a:pt x="205" y="900"/>
                  </a:cubicBezTo>
                  <a:cubicBezTo>
                    <a:pt x="205" y="726"/>
                    <a:pt x="233" y="524"/>
                    <a:pt x="291" y="349"/>
                  </a:cubicBezTo>
                  <a:cubicBezTo>
                    <a:pt x="407" y="261"/>
                    <a:pt x="524" y="145"/>
                    <a:pt x="670" y="59"/>
                  </a:cubicBezTo>
                  <a:cubicBezTo>
                    <a:pt x="698" y="29"/>
                    <a:pt x="640" y="1"/>
                    <a:pt x="61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6b77b90d66_0_0"/>
            <p:cNvSpPr/>
            <p:nvPr/>
          </p:nvSpPr>
          <p:spPr>
            <a:xfrm>
              <a:off x="1976433" y="3954767"/>
              <a:ext cx="13998" cy="37036"/>
            </a:xfrm>
            <a:custGeom>
              <a:avLst/>
              <a:gdLst/>
              <a:ahLst/>
              <a:cxnLst/>
              <a:rect l="l" t="t" r="r" b="b"/>
              <a:pathLst>
                <a:path w="367" h="971" extrusionOk="0">
                  <a:moveTo>
                    <a:pt x="322" y="0"/>
                  </a:moveTo>
                  <a:cubicBezTo>
                    <a:pt x="306" y="0"/>
                    <a:pt x="291" y="8"/>
                    <a:pt x="291" y="20"/>
                  </a:cubicBezTo>
                  <a:lnTo>
                    <a:pt x="117" y="543"/>
                  </a:lnTo>
                  <a:cubicBezTo>
                    <a:pt x="58" y="659"/>
                    <a:pt x="0" y="804"/>
                    <a:pt x="0" y="950"/>
                  </a:cubicBezTo>
                  <a:cubicBezTo>
                    <a:pt x="0" y="964"/>
                    <a:pt x="15" y="971"/>
                    <a:pt x="29" y="971"/>
                  </a:cubicBezTo>
                  <a:cubicBezTo>
                    <a:pt x="44" y="971"/>
                    <a:pt x="58" y="964"/>
                    <a:pt x="58" y="950"/>
                  </a:cubicBezTo>
                  <a:cubicBezTo>
                    <a:pt x="58" y="804"/>
                    <a:pt x="147" y="629"/>
                    <a:pt x="205" y="485"/>
                  </a:cubicBezTo>
                  <a:cubicBezTo>
                    <a:pt x="263" y="339"/>
                    <a:pt x="291" y="195"/>
                    <a:pt x="349" y="48"/>
                  </a:cubicBezTo>
                  <a:cubicBezTo>
                    <a:pt x="367" y="14"/>
                    <a:pt x="344" y="0"/>
                    <a:pt x="32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6b77b90d66_0_0"/>
            <p:cNvSpPr/>
            <p:nvPr/>
          </p:nvSpPr>
          <p:spPr>
            <a:xfrm>
              <a:off x="1937986" y="3850410"/>
              <a:ext cx="19338" cy="26852"/>
            </a:xfrm>
            <a:custGeom>
              <a:avLst/>
              <a:gdLst/>
              <a:ahLst/>
              <a:cxnLst/>
              <a:rect l="l" t="t" r="r" b="b"/>
              <a:pathLst>
                <a:path w="507" h="704" extrusionOk="0">
                  <a:moveTo>
                    <a:pt x="460" y="0"/>
                  </a:moveTo>
                  <a:cubicBezTo>
                    <a:pt x="449" y="0"/>
                    <a:pt x="437" y="7"/>
                    <a:pt x="427" y="25"/>
                  </a:cubicBezTo>
                  <a:cubicBezTo>
                    <a:pt x="283" y="227"/>
                    <a:pt x="167" y="432"/>
                    <a:pt x="20" y="634"/>
                  </a:cubicBezTo>
                  <a:cubicBezTo>
                    <a:pt x="0" y="676"/>
                    <a:pt x="40" y="704"/>
                    <a:pt x="64" y="704"/>
                  </a:cubicBezTo>
                  <a:cubicBezTo>
                    <a:pt x="72" y="704"/>
                    <a:pt x="79" y="700"/>
                    <a:pt x="79" y="692"/>
                  </a:cubicBezTo>
                  <a:cubicBezTo>
                    <a:pt x="225" y="460"/>
                    <a:pt x="341" y="257"/>
                    <a:pt x="485" y="53"/>
                  </a:cubicBezTo>
                  <a:cubicBezTo>
                    <a:pt x="506" y="34"/>
                    <a:pt x="485" y="0"/>
                    <a:pt x="46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6b77b90d66_0_0"/>
            <p:cNvSpPr/>
            <p:nvPr/>
          </p:nvSpPr>
          <p:spPr>
            <a:xfrm>
              <a:off x="1974221" y="3853080"/>
              <a:ext cx="13007" cy="20902"/>
            </a:xfrm>
            <a:custGeom>
              <a:avLst/>
              <a:gdLst/>
              <a:ahLst/>
              <a:cxnLst/>
              <a:rect l="l" t="t" r="r" b="b"/>
              <a:pathLst>
                <a:path w="341" h="548" extrusionOk="0">
                  <a:moveTo>
                    <a:pt x="302" y="1"/>
                  </a:moveTo>
                  <a:cubicBezTo>
                    <a:pt x="296" y="1"/>
                    <a:pt x="291" y="4"/>
                    <a:pt x="291" y="13"/>
                  </a:cubicBezTo>
                  <a:cubicBezTo>
                    <a:pt x="175" y="157"/>
                    <a:pt x="89" y="332"/>
                    <a:pt x="0" y="506"/>
                  </a:cubicBezTo>
                  <a:cubicBezTo>
                    <a:pt x="0" y="527"/>
                    <a:pt x="15" y="548"/>
                    <a:pt x="34" y="548"/>
                  </a:cubicBezTo>
                  <a:cubicBezTo>
                    <a:pt x="42" y="548"/>
                    <a:pt x="50" y="544"/>
                    <a:pt x="58" y="536"/>
                  </a:cubicBezTo>
                  <a:cubicBezTo>
                    <a:pt x="116" y="362"/>
                    <a:pt x="233" y="187"/>
                    <a:pt x="321" y="41"/>
                  </a:cubicBezTo>
                  <a:cubicBezTo>
                    <a:pt x="341" y="21"/>
                    <a:pt x="318" y="1"/>
                    <a:pt x="30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6b77b90d66_0_0"/>
            <p:cNvSpPr/>
            <p:nvPr/>
          </p:nvSpPr>
          <p:spPr>
            <a:xfrm>
              <a:off x="1985283" y="3872342"/>
              <a:ext cx="4463" cy="1221"/>
            </a:xfrm>
            <a:custGeom>
              <a:avLst/>
              <a:gdLst/>
              <a:ahLst/>
              <a:cxnLst/>
              <a:rect l="l" t="t" r="r" b="b"/>
              <a:pathLst>
                <a:path w="117" h="32" extrusionOk="0">
                  <a:moveTo>
                    <a:pt x="117" y="1"/>
                  </a:moveTo>
                  <a:cubicBezTo>
                    <a:pt x="1" y="1"/>
                    <a:pt x="1" y="31"/>
                    <a:pt x="117" y="31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6b77b90d66_0_0"/>
            <p:cNvSpPr/>
            <p:nvPr/>
          </p:nvSpPr>
          <p:spPr>
            <a:xfrm>
              <a:off x="2047836" y="3953928"/>
              <a:ext cx="26166" cy="51073"/>
            </a:xfrm>
            <a:custGeom>
              <a:avLst/>
              <a:gdLst/>
              <a:ahLst/>
              <a:cxnLst/>
              <a:rect l="l" t="t" r="r" b="b"/>
              <a:pathLst>
                <a:path w="686" h="1339" extrusionOk="0">
                  <a:moveTo>
                    <a:pt x="652" y="0"/>
                  </a:moveTo>
                  <a:cubicBezTo>
                    <a:pt x="644" y="0"/>
                    <a:pt x="636" y="4"/>
                    <a:pt x="627" y="12"/>
                  </a:cubicBezTo>
                  <a:cubicBezTo>
                    <a:pt x="395" y="449"/>
                    <a:pt x="162" y="856"/>
                    <a:pt x="18" y="1290"/>
                  </a:cubicBezTo>
                  <a:cubicBezTo>
                    <a:pt x="0" y="1325"/>
                    <a:pt x="13" y="1339"/>
                    <a:pt x="33" y="1339"/>
                  </a:cubicBezTo>
                  <a:cubicBezTo>
                    <a:pt x="47" y="1339"/>
                    <a:pt x="64" y="1332"/>
                    <a:pt x="76" y="1321"/>
                  </a:cubicBezTo>
                  <a:cubicBezTo>
                    <a:pt x="220" y="856"/>
                    <a:pt x="453" y="449"/>
                    <a:pt x="685" y="42"/>
                  </a:cubicBezTo>
                  <a:cubicBezTo>
                    <a:pt x="685" y="21"/>
                    <a:pt x="671" y="0"/>
                    <a:pt x="65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6b77b90d66_0_0"/>
            <p:cNvSpPr/>
            <p:nvPr/>
          </p:nvSpPr>
          <p:spPr>
            <a:xfrm>
              <a:off x="2090632" y="3983869"/>
              <a:ext cx="10756" cy="22008"/>
            </a:xfrm>
            <a:custGeom>
              <a:avLst/>
              <a:gdLst/>
              <a:ahLst/>
              <a:cxnLst/>
              <a:rect l="l" t="t" r="r" b="b"/>
              <a:pathLst>
                <a:path w="282" h="577" extrusionOk="0">
                  <a:moveTo>
                    <a:pt x="234" y="0"/>
                  </a:moveTo>
                  <a:cubicBezTo>
                    <a:pt x="223" y="0"/>
                    <a:pt x="211" y="4"/>
                    <a:pt x="202" y="13"/>
                  </a:cubicBezTo>
                  <a:cubicBezTo>
                    <a:pt x="116" y="187"/>
                    <a:pt x="58" y="361"/>
                    <a:pt x="0" y="536"/>
                  </a:cubicBezTo>
                  <a:cubicBezTo>
                    <a:pt x="0" y="555"/>
                    <a:pt x="29" y="576"/>
                    <a:pt x="56" y="576"/>
                  </a:cubicBezTo>
                  <a:cubicBezTo>
                    <a:pt x="67" y="576"/>
                    <a:pt x="78" y="572"/>
                    <a:pt x="86" y="564"/>
                  </a:cubicBezTo>
                  <a:cubicBezTo>
                    <a:pt x="116" y="361"/>
                    <a:pt x="175" y="215"/>
                    <a:pt x="261" y="41"/>
                  </a:cubicBezTo>
                  <a:cubicBezTo>
                    <a:pt x="282" y="21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6b77b90d66_0_0"/>
            <p:cNvSpPr/>
            <p:nvPr/>
          </p:nvSpPr>
          <p:spPr>
            <a:xfrm>
              <a:off x="2280086" y="3673278"/>
              <a:ext cx="26623" cy="67283"/>
            </a:xfrm>
            <a:custGeom>
              <a:avLst/>
              <a:gdLst/>
              <a:ahLst/>
              <a:cxnLst/>
              <a:rect l="l" t="t" r="r" b="b"/>
              <a:pathLst>
                <a:path w="698" h="1764" extrusionOk="0">
                  <a:moveTo>
                    <a:pt x="662" y="0"/>
                  </a:moveTo>
                  <a:cubicBezTo>
                    <a:pt x="650" y="0"/>
                    <a:pt x="640" y="7"/>
                    <a:pt x="640" y="20"/>
                  </a:cubicBezTo>
                  <a:lnTo>
                    <a:pt x="380" y="892"/>
                  </a:lnTo>
                  <a:cubicBezTo>
                    <a:pt x="321" y="1036"/>
                    <a:pt x="291" y="1152"/>
                    <a:pt x="233" y="1299"/>
                  </a:cubicBezTo>
                  <a:cubicBezTo>
                    <a:pt x="205" y="1385"/>
                    <a:pt x="147" y="1647"/>
                    <a:pt x="31" y="1675"/>
                  </a:cubicBezTo>
                  <a:cubicBezTo>
                    <a:pt x="1" y="1705"/>
                    <a:pt x="31" y="1763"/>
                    <a:pt x="59" y="1763"/>
                  </a:cubicBezTo>
                  <a:cubicBezTo>
                    <a:pt x="263" y="1675"/>
                    <a:pt x="291" y="1357"/>
                    <a:pt x="349" y="1182"/>
                  </a:cubicBezTo>
                  <a:lnTo>
                    <a:pt x="698" y="48"/>
                  </a:lnTo>
                  <a:cubicBezTo>
                    <a:pt x="698" y="14"/>
                    <a:pt x="678" y="0"/>
                    <a:pt x="66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6b77b90d66_0_0"/>
            <p:cNvSpPr/>
            <p:nvPr/>
          </p:nvSpPr>
          <p:spPr>
            <a:xfrm>
              <a:off x="2262578" y="3704936"/>
              <a:ext cx="20483" cy="38104"/>
            </a:xfrm>
            <a:custGeom>
              <a:avLst/>
              <a:gdLst/>
              <a:ahLst/>
              <a:cxnLst/>
              <a:rect l="l" t="t" r="r" b="b"/>
              <a:pathLst>
                <a:path w="537" h="999" extrusionOk="0">
                  <a:moveTo>
                    <a:pt x="486" y="0"/>
                  </a:moveTo>
                  <a:cubicBezTo>
                    <a:pt x="472" y="0"/>
                    <a:pt x="460" y="10"/>
                    <a:pt x="460" y="32"/>
                  </a:cubicBezTo>
                  <a:cubicBezTo>
                    <a:pt x="316" y="352"/>
                    <a:pt x="199" y="671"/>
                    <a:pt x="25" y="933"/>
                  </a:cubicBezTo>
                  <a:cubicBezTo>
                    <a:pt x="0" y="956"/>
                    <a:pt x="34" y="999"/>
                    <a:pt x="48" y="999"/>
                  </a:cubicBezTo>
                  <a:cubicBezTo>
                    <a:pt x="51" y="999"/>
                    <a:pt x="53" y="997"/>
                    <a:pt x="53" y="992"/>
                  </a:cubicBezTo>
                  <a:cubicBezTo>
                    <a:pt x="285" y="701"/>
                    <a:pt x="402" y="380"/>
                    <a:pt x="518" y="62"/>
                  </a:cubicBezTo>
                  <a:cubicBezTo>
                    <a:pt x="537" y="26"/>
                    <a:pt x="509" y="0"/>
                    <a:pt x="48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26b77b90d66_0_0"/>
            <p:cNvSpPr/>
            <p:nvPr/>
          </p:nvSpPr>
          <p:spPr>
            <a:xfrm>
              <a:off x="2243545" y="3706805"/>
              <a:ext cx="29637" cy="40393"/>
            </a:xfrm>
            <a:custGeom>
              <a:avLst/>
              <a:gdLst/>
              <a:ahLst/>
              <a:cxnLst/>
              <a:rect l="l" t="t" r="r" b="b"/>
              <a:pathLst>
                <a:path w="777" h="1059" extrusionOk="0">
                  <a:moveTo>
                    <a:pt x="725" y="1"/>
                  </a:moveTo>
                  <a:cubicBezTo>
                    <a:pt x="716" y="1"/>
                    <a:pt x="706" y="5"/>
                    <a:pt x="698" y="13"/>
                  </a:cubicBezTo>
                  <a:cubicBezTo>
                    <a:pt x="610" y="187"/>
                    <a:pt x="552" y="331"/>
                    <a:pt x="466" y="506"/>
                  </a:cubicBezTo>
                  <a:cubicBezTo>
                    <a:pt x="436" y="564"/>
                    <a:pt x="378" y="622"/>
                    <a:pt x="350" y="710"/>
                  </a:cubicBezTo>
                  <a:cubicBezTo>
                    <a:pt x="319" y="738"/>
                    <a:pt x="292" y="768"/>
                    <a:pt x="261" y="826"/>
                  </a:cubicBezTo>
                  <a:cubicBezTo>
                    <a:pt x="249" y="864"/>
                    <a:pt x="231" y="885"/>
                    <a:pt x="210" y="885"/>
                  </a:cubicBezTo>
                  <a:cubicBezTo>
                    <a:pt x="183" y="885"/>
                    <a:pt x="150" y="850"/>
                    <a:pt x="117" y="768"/>
                  </a:cubicBezTo>
                  <a:cubicBezTo>
                    <a:pt x="117" y="751"/>
                    <a:pt x="98" y="734"/>
                    <a:pt x="76" y="734"/>
                  </a:cubicBezTo>
                  <a:cubicBezTo>
                    <a:pt x="60" y="734"/>
                    <a:pt x="42" y="743"/>
                    <a:pt x="29" y="768"/>
                  </a:cubicBezTo>
                  <a:cubicBezTo>
                    <a:pt x="1" y="884"/>
                    <a:pt x="29" y="1001"/>
                    <a:pt x="175" y="1059"/>
                  </a:cubicBezTo>
                  <a:lnTo>
                    <a:pt x="203" y="1029"/>
                  </a:lnTo>
                  <a:cubicBezTo>
                    <a:pt x="436" y="738"/>
                    <a:pt x="582" y="389"/>
                    <a:pt x="756" y="71"/>
                  </a:cubicBezTo>
                  <a:cubicBezTo>
                    <a:pt x="777" y="28"/>
                    <a:pt x="751" y="1"/>
                    <a:pt x="72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26b77b90d66_0_0"/>
            <p:cNvSpPr/>
            <p:nvPr/>
          </p:nvSpPr>
          <p:spPr>
            <a:xfrm>
              <a:off x="2230272" y="3715997"/>
              <a:ext cx="21055" cy="32269"/>
            </a:xfrm>
            <a:custGeom>
              <a:avLst/>
              <a:gdLst/>
              <a:ahLst/>
              <a:cxnLst/>
              <a:rect l="l" t="t" r="r" b="b"/>
              <a:pathLst>
                <a:path w="552" h="846" extrusionOk="0">
                  <a:moveTo>
                    <a:pt x="512" y="1"/>
                  </a:moveTo>
                  <a:cubicBezTo>
                    <a:pt x="501" y="1"/>
                    <a:pt x="493" y="10"/>
                    <a:pt x="493" y="32"/>
                  </a:cubicBezTo>
                  <a:cubicBezTo>
                    <a:pt x="349" y="265"/>
                    <a:pt x="261" y="613"/>
                    <a:pt x="28" y="788"/>
                  </a:cubicBezTo>
                  <a:cubicBezTo>
                    <a:pt x="0" y="818"/>
                    <a:pt x="28" y="846"/>
                    <a:pt x="58" y="846"/>
                  </a:cubicBezTo>
                  <a:cubicBezTo>
                    <a:pt x="319" y="643"/>
                    <a:pt x="407" y="323"/>
                    <a:pt x="551" y="62"/>
                  </a:cubicBezTo>
                  <a:cubicBezTo>
                    <a:pt x="551" y="26"/>
                    <a:pt x="529" y="1"/>
                    <a:pt x="51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26b77b90d66_0_0"/>
            <p:cNvSpPr/>
            <p:nvPr/>
          </p:nvSpPr>
          <p:spPr>
            <a:xfrm>
              <a:off x="2212726" y="3724045"/>
              <a:ext cx="20864" cy="27882"/>
            </a:xfrm>
            <a:custGeom>
              <a:avLst/>
              <a:gdLst/>
              <a:ahLst/>
              <a:cxnLst/>
              <a:rect l="l" t="t" r="r" b="b"/>
              <a:pathLst>
                <a:path w="547" h="731" extrusionOk="0">
                  <a:moveTo>
                    <a:pt x="502" y="1"/>
                  </a:moveTo>
                  <a:cubicBezTo>
                    <a:pt x="494" y="1"/>
                    <a:pt x="488" y="8"/>
                    <a:pt x="488" y="26"/>
                  </a:cubicBezTo>
                  <a:cubicBezTo>
                    <a:pt x="344" y="258"/>
                    <a:pt x="198" y="460"/>
                    <a:pt x="23" y="665"/>
                  </a:cubicBezTo>
                  <a:cubicBezTo>
                    <a:pt x="1" y="688"/>
                    <a:pt x="15" y="730"/>
                    <a:pt x="37" y="730"/>
                  </a:cubicBezTo>
                  <a:cubicBezTo>
                    <a:pt x="42" y="730"/>
                    <a:pt x="48" y="728"/>
                    <a:pt x="53" y="723"/>
                  </a:cubicBezTo>
                  <a:cubicBezTo>
                    <a:pt x="228" y="518"/>
                    <a:pt x="402" y="286"/>
                    <a:pt x="546" y="54"/>
                  </a:cubicBezTo>
                  <a:cubicBezTo>
                    <a:pt x="546" y="34"/>
                    <a:pt x="519" y="1"/>
                    <a:pt x="50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26b77b90d66_0_0"/>
            <p:cNvSpPr/>
            <p:nvPr/>
          </p:nvSpPr>
          <p:spPr>
            <a:xfrm>
              <a:off x="2178360" y="3710123"/>
              <a:ext cx="29789" cy="48174"/>
            </a:xfrm>
            <a:custGeom>
              <a:avLst/>
              <a:gdLst/>
              <a:ahLst/>
              <a:cxnLst/>
              <a:rect l="l" t="t" r="r" b="b"/>
              <a:pathLst>
                <a:path w="781" h="1263" extrusionOk="0">
                  <a:moveTo>
                    <a:pt x="746" y="0"/>
                  </a:moveTo>
                  <a:cubicBezTo>
                    <a:pt x="738" y="0"/>
                    <a:pt x="730" y="4"/>
                    <a:pt x="722" y="12"/>
                  </a:cubicBezTo>
                  <a:cubicBezTo>
                    <a:pt x="665" y="125"/>
                    <a:pt x="194" y="1176"/>
                    <a:pt x="62" y="1176"/>
                  </a:cubicBezTo>
                  <a:cubicBezTo>
                    <a:pt x="59" y="1176"/>
                    <a:pt x="56" y="1175"/>
                    <a:pt x="53" y="1174"/>
                  </a:cubicBezTo>
                  <a:cubicBezTo>
                    <a:pt x="47" y="1169"/>
                    <a:pt x="42" y="1167"/>
                    <a:pt x="37" y="1167"/>
                  </a:cubicBezTo>
                  <a:cubicBezTo>
                    <a:pt x="16" y="1167"/>
                    <a:pt x="0" y="1209"/>
                    <a:pt x="25" y="1232"/>
                  </a:cubicBezTo>
                  <a:cubicBezTo>
                    <a:pt x="53" y="1232"/>
                    <a:pt x="53" y="1262"/>
                    <a:pt x="83" y="1262"/>
                  </a:cubicBezTo>
                  <a:lnTo>
                    <a:pt x="111" y="1262"/>
                  </a:lnTo>
                  <a:cubicBezTo>
                    <a:pt x="257" y="1116"/>
                    <a:pt x="343" y="942"/>
                    <a:pt x="431" y="767"/>
                  </a:cubicBezTo>
                  <a:cubicBezTo>
                    <a:pt x="548" y="535"/>
                    <a:pt x="664" y="274"/>
                    <a:pt x="780" y="42"/>
                  </a:cubicBezTo>
                  <a:cubicBezTo>
                    <a:pt x="780" y="21"/>
                    <a:pt x="765" y="0"/>
                    <a:pt x="74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6b77b90d66_0_0"/>
            <p:cNvSpPr/>
            <p:nvPr/>
          </p:nvSpPr>
          <p:spPr>
            <a:xfrm>
              <a:off x="2109436" y="3724045"/>
              <a:ext cx="21856" cy="28645"/>
            </a:xfrm>
            <a:custGeom>
              <a:avLst/>
              <a:gdLst/>
              <a:ahLst/>
              <a:cxnLst/>
              <a:rect l="l" t="t" r="r" b="b"/>
              <a:pathLst>
                <a:path w="573" h="751" extrusionOk="0">
                  <a:moveTo>
                    <a:pt x="536" y="1"/>
                  </a:moveTo>
                  <a:cubicBezTo>
                    <a:pt x="529" y="1"/>
                    <a:pt x="523" y="8"/>
                    <a:pt x="523" y="26"/>
                  </a:cubicBezTo>
                  <a:cubicBezTo>
                    <a:pt x="465" y="142"/>
                    <a:pt x="407" y="228"/>
                    <a:pt x="349" y="344"/>
                  </a:cubicBezTo>
                  <a:cubicBezTo>
                    <a:pt x="263" y="460"/>
                    <a:pt x="174" y="665"/>
                    <a:pt x="30" y="693"/>
                  </a:cubicBezTo>
                  <a:cubicBezTo>
                    <a:pt x="0" y="693"/>
                    <a:pt x="0" y="723"/>
                    <a:pt x="30" y="751"/>
                  </a:cubicBezTo>
                  <a:cubicBezTo>
                    <a:pt x="174" y="751"/>
                    <a:pt x="232" y="635"/>
                    <a:pt x="291" y="549"/>
                  </a:cubicBezTo>
                  <a:cubicBezTo>
                    <a:pt x="407" y="374"/>
                    <a:pt x="495" y="228"/>
                    <a:pt x="553" y="54"/>
                  </a:cubicBezTo>
                  <a:cubicBezTo>
                    <a:pt x="572" y="34"/>
                    <a:pt x="551" y="1"/>
                    <a:pt x="53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g26b77b90d66_0_0"/>
            <p:cNvSpPr/>
            <p:nvPr/>
          </p:nvSpPr>
          <p:spPr>
            <a:xfrm>
              <a:off x="2092043" y="3730071"/>
              <a:ext cx="21551" cy="31963"/>
            </a:xfrm>
            <a:custGeom>
              <a:avLst/>
              <a:gdLst/>
              <a:ahLst/>
              <a:cxnLst/>
              <a:rect l="l" t="t" r="r" b="b"/>
              <a:pathLst>
                <a:path w="565" h="838" extrusionOk="0">
                  <a:moveTo>
                    <a:pt x="515" y="0"/>
                  </a:moveTo>
                  <a:cubicBezTo>
                    <a:pt x="505" y="0"/>
                    <a:pt x="494" y="4"/>
                    <a:pt x="486" y="12"/>
                  </a:cubicBezTo>
                  <a:cubicBezTo>
                    <a:pt x="340" y="302"/>
                    <a:pt x="224" y="565"/>
                    <a:pt x="21" y="797"/>
                  </a:cubicBezTo>
                  <a:cubicBezTo>
                    <a:pt x="0" y="817"/>
                    <a:pt x="9" y="838"/>
                    <a:pt x="26" y="838"/>
                  </a:cubicBezTo>
                  <a:cubicBezTo>
                    <a:pt x="33" y="838"/>
                    <a:pt x="41" y="834"/>
                    <a:pt x="49" y="825"/>
                  </a:cubicBezTo>
                  <a:cubicBezTo>
                    <a:pt x="282" y="623"/>
                    <a:pt x="398" y="333"/>
                    <a:pt x="544" y="42"/>
                  </a:cubicBezTo>
                  <a:cubicBezTo>
                    <a:pt x="564" y="21"/>
                    <a:pt x="541" y="0"/>
                    <a:pt x="51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26b77b90d66_0_0"/>
            <p:cNvSpPr/>
            <p:nvPr/>
          </p:nvSpPr>
          <p:spPr>
            <a:xfrm>
              <a:off x="2082279" y="3716760"/>
              <a:ext cx="24945" cy="42605"/>
            </a:xfrm>
            <a:custGeom>
              <a:avLst/>
              <a:gdLst/>
              <a:ahLst/>
              <a:cxnLst/>
              <a:rect l="l" t="t" r="r" b="b"/>
              <a:pathLst>
                <a:path w="654" h="1117" extrusionOk="0">
                  <a:moveTo>
                    <a:pt x="608" y="1"/>
                  </a:moveTo>
                  <a:cubicBezTo>
                    <a:pt x="601" y="1"/>
                    <a:pt x="596" y="4"/>
                    <a:pt x="596" y="12"/>
                  </a:cubicBezTo>
                  <a:cubicBezTo>
                    <a:pt x="510" y="217"/>
                    <a:pt x="394" y="419"/>
                    <a:pt x="305" y="593"/>
                  </a:cubicBezTo>
                  <a:cubicBezTo>
                    <a:pt x="277" y="682"/>
                    <a:pt x="219" y="768"/>
                    <a:pt x="189" y="856"/>
                  </a:cubicBezTo>
                  <a:cubicBezTo>
                    <a:pt x="168" y="899"/>
                    <a:pt x="131" y="1023"/>
                    <a:pt x="89" y="1023"/>
                  </a:cubicBezTo>
                  <a:cubicBezTo>
                    <a:pt x="74" y="1023"/>
                    <a:pt x="60" y="1009"/>
                    <a:pt x="45" y="972"/>
                  </a:cubicBezTo>
                  <a:cubicBezTo>
                    <a:pt x="45" y="957"/>
                    <a:pt x="30" y="949"/>
                    <a:pt x="19" y="949"/>
                  </a:cubicBezTo>
                  <a:cubicBezTo>
                    <a:pt x="8" y="949"/>
                    <a:pt x="1" y="957"/>
                    <a:pt x="15" y="972"/>
                  </a:cubicBezTo>
                  <a:cubicBezTo>
                    <a:pt x="15" y="1030"/>
                    <a:pt x="15" y="1058"/>
                    <a:pt x="45" y="1088"/>
                  </a:cubicBezTo>
                  <a:cubicBezTo>
                    <a:pt x="45" y="1088"/>
                    <a:pt x="45" y="1116"/>
                    <a:pt x="73" y="1116"/>
                  </a:cubicBezTo>
                  <a:cubicBezTo>
                    <a:pt x="219" y="1058"/>
                    <a:pt x="247" y="914"/>
                    <a:pt x="305" y="768"/>
                  </a:cubicBezTo>
                  <a:cubicBezTo>
                    <a:pt x="394" y="535"/>
                    <a:pt x="538" y="303"/>
                    <a:pt x="654" y="42"/>
                  </a:cubicBezTo>
                  <a:cubicBezTo>
                    <a:pt x="654" y="21"/>
                    <a:pt x="625" y="1"/>
                    <a:pt x="60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26b77b90d66_0_0"/>
            <p:cNvSpPr/>
            <p:nvPr/>
          </p:nvSpPr>
          <p:spPr>
            <a:xfrm>
              <a:off x="2063208" y="3718972"/>
              <a:ext cx="29675" cy="43101"/>
            </a:xfrm>
            <a:custGeom>
              <a:avLst/>
              <a:gdLst/>
              <a:ahLst/>
              <a:cxnLst/>
              <a:rect l="l" t="t" r="r" b="b"/>
              <a:pathLst>
                <a:path w="778" h="1130" extrusionOk="0">
                  <a:moveTo>
                    <a:pt x="731" y="1"/>
                  </a:moveTo>
                  <a:cubicBezTo>
                    <a:pt x="724" y="1"/>
                    <a:pt x="719" y="4"/>
                    <a:pt x="719" y="12"/>
                  </a:cubicBezTo>
                  <a:cubicBezTo>
                    <a:pt x="631" y="217"/>
                    <a:pt x="515" y="391"/>
                    <a:pt x="429" y="593"/>
                  </a:cubicBezTo>
                  <a:cubicBezTo>
                    <a:pt x="378" y="670"/>
                    <a:pt x="218" y="1028"/>
                    <a:pt x="101" y="1028"/>
                  </a:cubicBezTo>
                  <a:cubicBezTo>
                    <a:pt x="83" y="1028"/>
                    <a:pt x="65" y="1020"/>
                    <a:pt x="50" y="1000"/>
                  </a:cubicBezTo>
                  <a:cubicBezTo>
                    <a:pt x="50" y="992"/>
                    <a:pt x="45" y="989"/>
                    <a:pt x="39" y="989"/>
                  </a:cubicBezTo>
                  <a:cubicBezTo>
                    <a:pt x="23" y="989"/>
                    <a:pt x="0" y="1009"/>
                    <a:pt x="22" y="1030"/>
                  </a:cubicBezTo>
                  <a:cubicBezTo>
                    <a:pt x="22" y="1058"/>
                    <a:pt x="50" y="1088"/>
                    <a:pt x="50" y="1116"/>
                  </a:cubicBezTo>
                  <a:cubicBezTo>
                    <a:pt x="50" y="1116"/>
                    <a:pt x="63" y="1130"/>
                    <a:pt x="80" y="1130"/>
                  </a:cubicBezTo>
                  <a:cubicBezTo>
                    <a:pt x="89" y="1130"/>
                    <a:pt x="99" y="1126"/>
                    <a:pt x="108" y="1116"/>
                  </a:cubicBezTo>
                  <a:cubicBezTo>
                    <a:pt x="254" y="1058"/>
                    <a:pt x="312" y="942"/>
                    <a:pt x="371" y="798"/>
                  </a:cubicBezTo>
                  <a:cubicBezTo>
                    <a:pt x="515" y="535"/>
                    <a:pt x="631" y="303"/>
                    <a:pt x="777" y="42"/>
                  </a:cubicBezTo>
                  <a:cubicBezTo>
                    <a:pt x="777" y="21"/>
                    <a:pt x="748" y="1"/>
                    <a:pt x="7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26b77b90d66_0_0"/>
            <p:cNvSpPr/>
            <p:nvPr/>
          </p:nvSpPr>
          <p:spPr>
            <a:xfrm>
              <a:off x="2042077" y="3722290"/>
              <a:ext cx="30514" cy="40431"/>
            </a:xfrm>
            <a:custGeom>
              <a:avLst/>
              <a:gdLst/>
              <a:ahLst/>
              <a:cxnLst/>
              <a:rect l="l" t="t" r="r" b="b"/>
              <a:pathLst>
                <a:path w="800" h="1060" extrusionOk="0">
                  <a:moveTo>
                    <a:pt x="751" y="1"/>
                  </a:moveTo>
                  <a:cubicBezTo>
                    <a:pt x="740" y="1"/>
                    <a:pt x="729" y="5"/>
                    <a:pt x="720" y="14"/>
                  </a:cubicBezTo>
                  <a:cubicBezTo>
                    <a:pt x="634" y="188"/>
                    <a:pt x="546" y="362"/>
                    <a:pt x="460" y="506"/>
                  </a:cubicBezTo>
                  <a:cubicBezTo>
                    <a:pt x="403" y="592"/>
                    <a:pt x="183" y="1003"/>
                    <a:pt x="64" y="1003"/>
                  </a:cubicBezTo>
                  <a:cubicBezTo>
                    <a:pt x="60" y="1003"/>
                    <a:pt x="56" y="1002"/>
                    <a:pt x="53" y="1001"/>
                  </a:cubicBezTo>
                  <a:cubicBezTo>
                    <a:pt x="47" y="995"/>
                    <a:pt x="41" y="993"/>
                    <a:pt x="35" y="993"/>
                  </a:cubicBezTo>
                  <a:cubicBezTo>
                    <a:pt x="14" y="993"/>
                    <a:pt x="1" y="1029"/>
                    <a:pt x="23" y="1029"/>
                  </a:cubicBezTo>
                  <a:lnTo>
                    <a:pt x="81" y="1060"/>
                  </a:lnTo>
                  <a:lnTo>
                    <a:pt x="111" y="1060"/>
                  </a:lnTo>
                  <a:cubicBezTo>
                    <a:pt x="402" y="769"/>
                    <a:pt x="576" y="390"/>
                    <a:pt x="778" y="41"/>
                  </a:cubicBezTo>
                  <a:cubicBezTo>
                    <a:pt x="799" y="22"/>
                    <a:pt x="777" y="1"/>
                    <a:pt x="75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26b77b90d66_0_0"/>
            <p:cNvSpPr/>
            <p:nvPr/>
          </p:nvSpPr>
          <p:spPr>
            <a:xfrm>
              <a:off x="1897784" y="3573765"/>
              <a:ext cx="16249" cy="31582"/>
            </a:xfrm>
            <a:custGeom>
              <a:avLst/>
              <a:gdLst/>
              <a:ahLst/>
              <a:cxnLst/>
              <a:rect l="l" t="t" r="r" b="b"/>
              <a:pathLst>
                <a:path w="426" h="828" extrusionOk="0">
                  <a:moveTo>
                    <a:pt x="413" y="1"/>
                  </a:moveTo>
                  <a:cubicBezTo>
                    <a:pt x="410" y="1"/>
                    <a:pt x="407" y="4"/>
                    <a:pt x="407" y="14"/>
                  </a:cubicBezTo>
                  <a:cubicBezTo>
                    <a:pt x="426" y="14"/>
                    <a:pt x="420" y="1"/>
                    <a:pt x="413" y="1"/>
                  </a:cubicBezTo>
                  <a:close/>
                  <a:moveTo>
                    <a:pt x="407" y="14"/>
                  </a:moveTo>
                  <a:cubicBezTo>
                    <a:pt x="261" y="274"/>
                    <a:pt x="145" y="537"/>
                    <a:pt x="0" y="797"/>
                  </a:cubicBezTo>
                  <a:cubicBezTo>
                    <a:pt x="0" y="828"/>
                    <a:pt x="28" y="828"/>
                    <a:pt x="28" y="828"/>
                  </a:cubicBezTo>
                  <a:cubicBezTo>
                    <a:pt x="175" y="537"/>
                    <a:pt x="291" y="274"/>
                    <a:pt x="407" y="1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26b77b90d66_0_0"/>
            <p:cNvSpPr/>
            <p:nvPr/>
          </p:nvSpPr>
          <p:spPr>
            <a:xfrm>
              <a:off x="1906633" y="3575290"/>
              <a:ext cx="14418" cy="30514"/>
            </a:xfrm>
            <a:custGeom>
              <a:avLst/>
              <a:gdLst/>
              <a:ahLst/>
              <a:cxnLst/>
              <a:rect l="l" t="t" r="r" b="b"/>
              <a:pathLst>
                <a:path w="378" h="800" extrusionOk="0">
                  <a:moveTo>
                    <a:pt x="339" y="0"/>
                  </a:moveTo>
                  <a:cubicBezTo>
                    <a:pt x="328" y="0"/>
                    <a:pt x="319" y="10"/>
                    <a:pt x="319" y="32"/>
                  </a:cubicBezTo>
                  <a:cubicBezTo>
                    <a:pt x="203" y="265"/>
                    <a:pt x="87" y="497"/>
                    <a:pt x="1" y="757"/>
                  </a:cubicBezTo>
                  <a:cubicBezTo>
                    <a:pt x="1" y="779"/>
                    <a:pt x="30" y="799"/>
                    <a:pt x="47" y="799"/>
                  </a:cubicBezTo>
                  <a:cubicBezTo>
                    <a:pt x="54" y="799"/>
                    <a:pt x="59" y="796"/>
                    <a:pt x="59" y="788"/>
                  </a:cubicBezTo>
                  <a:cubicBezTo>
                    <a:pt x="175" y="525"/>
                    <a:pt x="261" y="293"/>
                    <a:pt x="378" y="60"/>
                  </a:cubicBezTo>
                  <a:cubicBezTo>
                    <a:pt x="378" y="24"/>
                    <a:pt x="356" y="0"/>
                    <a:pt x="33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26b77b90d66_0_0"/>
            <p:cNvSpPr/>
            <p:nvPr/>
          </p:nvSpPr>
          <p:spPr>
            <a:xfrm>
              <a:off x="2038491" y="3783203"/>
              <a:ext cx="4463" cy="28798"/>
            </a:xfrm>
            <a:custGeom>
              <a:avLst/>
              <a:gdLst/>
              <a:ahLst/>
              <a:cxnLst/>
              <a:rect l="l" t="t" r="r" b="b"/>
              <a:pathLst>
                <a:path w="117" h="755" extrusionOk="0">
                  <a:moveTo>
                    <a:pt x="45" y="0"/>
                  </a:moveTo>
                  <a:cubicBezTo>
                    <a:pt x="23" y="0"/>
                    <a:pt x="0" y="15"/>
                    <a:pt x="0" y="44"/>
                  </a:cubicBezTo>
                  <a:cubicBezTo>
                    <a:pt x="0" y="276"/>
                    <a:pt x="0" y="478"/>
                    <a:pt x="31" y="711"/>
                  </a:cubicBezTo>
                  <a:cubicBezTo>
                    <a:pt x="31" y="740"/>
                    <a:pt x="52" y="754"/>
                    <a:pt x="74" y="754"/>
                  </a:cubicBezTo>
                  <a:cubicBezTo>
                    <a:pt x="95" y="754"/>
                    <a:pt x="117" y="740"/>
                    <a:pt x="117" y="711"/>
                  </a:cubicBezTo>
                  <a:cubicBezTo>
                    <a:pt x="117" y="478"/>
                    <a:pt x="89" y="276"/>
                    <a:pt x="89" y="44"/>
                  </a:cubicBezTo>
                  <a:cubicBezTo>
                    <a:pt x="89" y="15"/>
                    <a:pt x="67" y="0"/>
                    <a:pt x="4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26b77b90d66_0_0"/>
            <p:cNvSpPr/>
            <p:nvPr/>
          </p:nvSpPr>
          <p:spPr>
            <a:xfrm>
              <a:off x="1803953" y="3749066"/>
              <a:ext cx="39325" cy="33871"/>
            </a:xfrm>
            <a:custGeom>
              <a:avLst/>
              <a:gdLst/>
              <a:ahLst/>
              <a:cxnLst/>
              <a:rect l="l" t="t" r="r" b="b"/>
              <a:pathLst>
                <a:path w="1031" h="888" extrusionOk="0">
                  <a:moveTo>
                    <a:pt x="995" y="0"/>
                  </a:moveTo>
                  <a:cubicBezTo>
                    <a:pt x="989" y="0"/>
                    <a:pt x="983" y="3"/>
                    <a:pt x="977" y="9"/>
                  </a:cubicBezTo>
                  <a:cubicBezTo>
                    <a:pt x="659" y="299"/>
                    <a:pt x="396" y="590"/>
                    <a:pt x="48" y="822"/>
                  </a:cubicBezTo>
                  <a:cubicBezTo>
                    <a:pt x="0" y="845"/>
                    <a:pt x="12" y="888"/>
                    <a:pt x="49" y="888"/>
                  </a:cubicBezTo>
                  <a:cubicBezTo>
                    <a:pt x="57" y="888"/>
                    <a:pt x="67" y="886"/>
                    <a:pt x="78" y="881"/>
                  </a:cubicBezTo>
                  <a:cubicBezTo>
                    <a:pt x="427" y="648"/>
                    <a:pt x="717" y="358"/>
                    <a:pt x="1008" y="67"/>
                  </a:cubicBezTo>
                  <a:cubicBezTo>
                    <a:pt x="1030" y="43"/>
                    <a:pt x="1017" y="0"/>
                    <a:pt x="99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26b77b90d66_0_0"/>
            <p:cNvSpPr/>
            <p:nvPr/>
          </p:nvSpPr>
          <p:spPr>
            <a:xfrm>
              <a:off x="1849228" y="3771227"/>
              <a:ext cx="28416" cy="26128"/>
            </a:xfrm>
            <a:custGeom>
              <a:avLst/>
              <a:gdLst/>
              <a:ahLst/>
              <a:cxnLst/>
              <a:rect l="l" t="t" r="r" b="b"/>
              <a:pathLst>
                <a:path w="745" h="685" extrusionOk="0">
                  <a:moveTo>
                    <a:pt x="682" y="1"/>
                  </a:moveTo>
                  <a:cubicBezTo>
                    <a:pt x="675" y="1"/>
                    <a:pt x="668" y="3"/>
                    <a:pt x="662" y="9"/>
                  </a:cubicBezTo>
                  <a:cubicBezTo>
                    <a:pt x="460" y="211"/>
                    <a:pt x="255" y="444"/>
                    <a:pt x="23" y="618"/>
                  </a:cubicBezTo>
                  <a:cubicBezTo>
                    <a:pt x="1" y="642"/>
                    <a:pt x="14" y="685"/>
                    <a:pt x="36" y="685"/>
                  </a:cubicBezTo>
                  <a:cubicBezTo>
                    <a:pt x="41" y="685"/>
                    <a:pt x="47" y="682"/>
                    <a:pt x="53" y="676"/>
                  </a:cubicBezTo>
                  <a:cubicBezTo>
                    <a:pt x="313" y="502"/>
                    <a:pt x="518" y="269"/>
                    <a:pt x="720" y="67"/>
                  </a:cubicBezTo>
                  <a:cubicBezTo>
                    <a:pt x="745" y="43"/>
                    <a:pt x="712" y="1"/>
                    <a:pt x="68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26b77b90d66_0_0"/>
            <p:cNvSpPr/>
            <p:nvPr/>
          </p:nvSpPr>
          <p:spPr>
            <a:xfrm>
              <a:off x="1893626" y="3769968"/>
              <a:ext cx="28225" cy="37494"/>
            </a:xfrm>
            <a:custGeom>
              <a:avLst/>
              <a:gdLst/>
              <a:ahLst/>
              <a:cxnLst/>
              <a:rect l="l" t="t" r="r" b="b"/>
              <a:pathLst>
                <a:path w="740" h="983" extrusionOk="0">
                  <a:moveTo>
                    <a:pt x="714" y="0"/>
                  </a:moveTo>
                  <a:cubicBezTo>
                    <a:pt x="707" y="0"/>
                    <a:pt x="699" y="4"/>
                    <a:pt x="691" y="12"/>
                  </a:cubicBezTo>
                  <a:cubicBezTo>
                    <a:pt x="458" y="302"/>
                    <a:pt x="195" y="593"/>
                    <a:pt x="21" y="914"/>
                  </a:cubicBezTo>
                  <a:cubicBezTo>
                    <a:pt x="1" y="956"/>
                    <a:pt x="27" y="983"/>
                    <a:pt x="53" y="983"/>
                  </a:cubicBezTo>
                  <a:cubicBezTo>
                    <a:pt x="62" y="983"/>
                    <a:pt x="72" y="979"/>
                    <a:pt x="79" y="972"/>
                  </a:cubicBezTo>
                  <a:cubicBezTo>
                    <a:pt x="254" y="623"/>
                    <a:pt x="486" y="333"/>
                    <a:pt x="719" y="42"/>
                  </a:cubicBezTo>
                  <a:cubicBezTo>
                    <a:pt x="740" y="21"/>
                    <a:pt x="731" y="0"/>
                    <a:pt x="71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26b77b90d66_0_0"/>
            <p:cNvSpPr/>
            <p:nvPr/>
          </p:nvSpPr>
          <p:spPr>
            <a:xfrm>
              <a:off x="2009656" y="3821384"/>
              <a:ext cx="38" cy="1182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26b77b90d66_0_0"/>
            <p:cNvSpPr/>
            <p:nvPr/>
          </p:nvSpPr>
          <p:spPr>
            <a:xfrm>
              <a:off x="2145100" y="3803381"/>
              <a:ext cx="7400" cy="7285"/>
            </a:xfrm>
            <a:custGeom>
              <a:avLst/>
              <a:gdLst/>
              <a:ahLst/>
              <a:cxnLst/>
              <a:rect l="l" t="t" r="r" b="b"/>
              <a:pathLst>
                <a:path w="194" h="191" extrusionOk="0">
                  <a:moveTo>
                    <a:pt x="130" y="0"/>
                  </a:moveTo>
                  <a:cubicBezTo>
                    <a:pt x="123" y="0"/>
                    <a:pt x="117" y="2"/>
                    <a:pt x="111" y="7"/>
                  </a:cubicBezTo>
                  <a:cubicBezTo>
                    <a:pt x="83" y="66"/>
                    <a:pt x="53" y="96"/>
                    <a:pt x="25" y="124"/>
                  </a:cubicBezTo>
                  <a:cubicBezTo>
                    <a:pt x="1" y="148"/>
                    <a:pt x="33" y="190"/>
                    <a:pt x="63" y="190"/>
                  </a:cubicBezTo>
                  <a:cubicBezTo>
                    <a:pt x="70" y="190"/>
                    <a:pt x="77" y="188"/>
                    <a:pt x="83" y="182"/>
                  </a:cubicBezTo>
                  <a:cubicBezTo>
                    <a:pt x="111" y="154"/>
                    <a:pt x="141" y="96"/>
                    <a:pt x="169" y="66"/>
                  </a:cubicBezTo>
                  <a:cubicBezTo>
                    <a:pt x="194" y="43"/>
                    <a:pt x="160" y="0"/>
                    <a:pt x="13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26b77b90d66_0_0"/>
            <p:cNvSpPr/>
            <p:nvPr/>
          </p:nvSpPr>
          <p:spPr>
            <a:xfrm>
              <a:off x="2162607" y="3819171"/>
              <a:ext cx="6713" cy="3395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1" y="0"/>
                  </a:moveTo>
                  <a:lnTo>
                    <a:pt x="1" y="89"/>
                  </a:lnTo>
                  <a:cubicBezTo>
                    <a:pt x="175" y="89"/>
                    <a:pt x="175" y="0"/>
                    <a:pt x="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b77b90d66_4_384"/>
          <p:cNvSpPr txBox="1">
            <a:spLocks noGrp="1"/>
          </p:cNvSpPr>
          <p:nvPr>
            <p:ph type="ctrTitle"/>
          </p:nvPr>
        </p:nvSpPr>
        <p:spPr>
          <a:xfrm>
            <a:off x="2598557" y="4033971"/>
            <a:ext cx="41427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1" name="Google Shape;521;g26b77b90d66_4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09550"/>
            <a:ext cx="457200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6b77b90d66_4_384"/>
          <p:cNvPicPr preferRelativeResize="0"/>
          <p:nvPr/>
        </p:nvPicPr>
        <p:blipFill rotWithShape="1">
          <a:blip r:embed="rId4">
            <a:alphaModFix/>
          </a:blip>
          <a:srcRect l="4480" t="-8200" r="-4479" b="8200"/>
          <a:stretch/>
        </p:blipFill>
        <p:spPr>
          <a:xfrm>
            <a:off x="7142375" y="2675275"/>
            <a:ext cx="1761825" cy="21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theme/theme1.xml><?xml version="1.0" encoding="utf-8"?>
<a:theme xmlns:a="http://schemas.openxmlformats.org/drawingml/2006/main" name="Meal Planne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Macintosh PowerPoint</Application>
  <PresentationFormat>On-screen Show (16:9)</PresentationFormat>
  <Paragraphs>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</vt:lpstr>
      <vt:lpstr>Fira Sans Extra Condensed</vt:lpstr>
      <vt:lpstr>Arial</vt:lpstr>
      <vt:lpstr>Fira Sans SemiBold</vt:lpstr>
      <vt:lpstr>Fira Sans</vt:lpstr>
      <vt:lpstr>Times New Roman</vt:lpstr>
      <vt:lpstr>Fira Sans Extra Condensed Medium</vt:lpstr>
      <vt:lpstr>Meal Planner Infographics by Slidesgo</vt:lpstr>
      <vt:lpstr>PIXEL-TO-PLATE</vt:lpstr>
      <vt:lpstr>PowerPoint Presentation</vt:lpstr>
      <vt:lpstr>PowerPoint Presentation</vt:lpstr>
      <vt:lpstr>PowerPoint Presentation</vt:lpstr>
      <vt:lpstr>PowerPoint Presentation</vt:lpstr>
      <vt:lpstr>RecipeNLG: A Cooking Recipes Dataset for Semi-Structured Text Generation</vt:lpstr>
      <vt:lpstr>Process Flow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PIXEL-TO-PLATE</dc:title>
  <dc:creator>Tirna</dc:creator>
  <cp:lastModifiedBy>Radhika Ravindra</cp:lastModifiedBy>
  <cp:revision>1</cp:revision>
  <dcterms:modified xsi:type="dcterms:W3CDTF">2024-03-13T03:33:29Z</dcterms:modified>
</cp:coreProperties>
</file>